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1" r:id="rId3"/>
    <p:sldId id="269" r:id="rId4"/>
    <p:sldId id="27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24" autoAdjust="0"/>
  </p:normalViewPr>
  <p:slideViewPr>
    <p:cSldViewPr>
      <p:cViewPr varScale="1">
        <p:scale>
          <a:sx n="86" d="100"/>
          <a:sy n="86" d="100"/>
        </p:scale>
        <p:origin x="152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C99D0-16EA-4A25-87AB-0FFF1F341DCC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F211F-EF26-41D7-9397-D65A98D86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8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EBB545-84C6-46B3-9025-EEDB4A9CD2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16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368897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Cat4 Channel Access Scheme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24672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Intel, LG, Ericsson, Broadcom, NTT DoCoMo, </a:t>
            </a:r>
            <a:r>
              <a:rPr lang="en-US" altLang="zh-CN" dirty="0" err="1" smtClean="0"/>
              <a:t>Mediatek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8031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R1-152409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09246"/>
            <a:ext cx="3634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TSG-RAN WG1 Meeting #80Bis</a:t>
            </a:r>
          </a:p>
          <a:p>
            <a:r>
              <a:rPr lang="en-US" dirty="0" smtClean="0"/>
              <a:t>Belgrade, Serbia, 20</a:t>
            </a:r>
            <a:r>
              <a:rPr lang="en-US" baseline="30000" dirty="0" smtClean="0"/>
              <a:t>th</a:t>
            </a:r>
            <a:r>
              <a:rPr lang="en-US" dirty="0" smtClean="0"/>
              <a:t>-24</a:t>
            </a:r>
            <a:r>
              <a:rPr lang="en-US" baseline="30000" dirty="0" smtClean="0"/>
              <a:t>th</a:t>
            </a:r>
            <a:r>
              <a:rPr lang="en-US" dirty="0" smtClean="0"/>
              <a:t> April 2015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7.2.4.2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>
            <a:noAutofit/>
          </a:bodyPr>
          <a:lstStyle/>
          <a:p>
            <a:r>
              <a:rPr lang="en-GB" sz="3200" dirty="0" smtClean="0"/>
              <a:t>It </a:t>
            </a:r>
            <a:r>
              <a:rPr lang="en-GB" dirty="0" smtClean="0"/>
              <a:t>is beneficial to clarify </a:t>
            </a:r>
            <a:r>
              <a:rPr lang="en-GB" sz="3200" dirty="0" smtClean="0"/>
              <a:t>the agreed working assumption on </a:t>
            </a:r>
            <a:r>
              <a:rPr lang="en-US" dirty="0"/>
              <a:t>LBT category 4 </a:t>
            </a:r>
            <a:r>
              <a:rPr lang="en-US" dirty="0" smtClean="0"/>
              <a:t>channel access scheme </a:t>
            </a:r>
            <a:r>
              <a:rPr lang="en-US" dirty="0"/>
              <a:t>for </a:t>
            </a:r>
            <a:r>
              <a:rPr lang="en-US" dirty="0" smtClean="0"/>
              <a:t>LAA </a:t>
            </a:r>
            <a:r>
              <a:rPr lang="en-GB" sz="3200" dirty="0" smtClean="0"/>
              <a:t>(R1-152370) and to resolve the FFS issues</a:t>
            </a:r>
            <a:r>
              <a:rPr lang="en-GB" sz="3200" smtClean="0"/>
              <a:t>, to </a:t>
            </a:r>
            <a:r>
              <a:rPr lang="en-GB" sz="3200" dirty="0" smtClean="0"/>
              <a:t>facilitate an early start of the relevant simulation work and to reduce the variation of the corresponding simulation results from different companies.</a:t>
            </a:r>
            <a:r>
              <a:rPr lang="en-US" dirty="0" smtClean="0"/>
              <a:t> 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229766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>
            <a:noAutofit/>
          </a:bodyPr>
          <a:lstStyle/>
          <a:p>
            <a:r>
              <a:rPr lang="en-GB" sz="3200" dirty="0" smtClean="0"/>
              <a:t>Agree </a:t>
            </a:r>
            <a:r>
              <a:rPr lang="en-GB" dirty="0"/>
              <a:t>upon the flow chart </a:t>
            </a:r>
            <a:r>
              <a:rPr lang="en-GB" dirty="0" smtClean="0"/>
              <a:t>on </a:t>
            </a:r>
            <a:r>
              <a:rPr lang="en-GB" dirty="0"/>
              <a:t>the next </a:t>
            </a:r>
            <a:r>
              <a:rPr lang="en-GB" dirty="0" smtClean="0"/>
              <a:t>slide</a:t>
            </a:r>
            <a:r>
              <a:rPr lang="en-GB" dirty="0"/>
              <a:t> </a:t>
            </a:r>
            <a:r>
              <a:rPr lang="en-GB" dirty="0" smtClean="0"/>
              <a:t>as a working </a:t>
            </a:r>
            <a:r>
              <a:rPr lang="en-GB" dirty="0"/>
              <a:t>assumption on </a:t>
            </a:r>
            <a:r>
              <a:rPr lang="en-US" dirty="0"/>
              <a:t>category 4 LAA channel access scheme</a:t>
            </a:r>
            <a:r>
              <a:rPr lang="en-GB" dirty="0" smtClean="0"/>
              <a:t>, at least for </a:t>
            </a:r>
            <a:r>
              <a:rPr lang="en-GB" smtClean="0"/>
              <a:t>evaluation purpose</a:t>
            </a:r>
            <a:r>
              <a:rPr lang="en-US" smtClean="0"/>
              <a:t>.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25340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414925"/>
              </p:ext>
            </p:extLst>
          </p:nvPr>
        </p:nvGraphicFramePr>
        <p:xfrm>
          <a:off x="955151" y="116922"/>
          <a:ext cx="7289257" cy="6674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isio" r:id="rId4" imgW="6415057" imgH="5873171" progId="Visio.Drawing.11">
                  <p:embed/>
                </p:oleObj>
              </mc:Choice>
              <mc:Fallback>
                <p:oleObj name="Visio" r:id="rId4" imgW="6415057" imgH="587317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5151" y="116922"/>
                        <a:ext cx="7289257" cy="6674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065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</TotalTime>
  <Words>120</Words>
  <Application>Microsoft Office PowerPoint</Application>
  <PresentationFormat>On-screen Show (4:3)</PresentationFormat>
  <Paragraphs>12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Visio</vt:lpstr>
      <vt:lpstr>WF on Cat4 Channel Access Scheme</vt:lpstr>
      <vt:lpstr>Background</vt:lpstr>
      <vt:lpstr>Proposal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Buffer Occupancy range for different traffic load for LAA evaluation</dc:title>
  <dc:creator>eddy.kwon@intel.com</dc:creator>
  <cp:lastModifiedBy>Kwon, Eddy</cp:lastModifiedBy>
  <cp:revision>139</cp:revision>
  <dcterms:created xsi:type="dcterms:W3CDTF">2015-02-09T15:32:33Z</dcterms:created>
  <dcterms:modified xsi:type="dcterms:W3CDTF">2015-04-24T09:02:28Z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1423507830</vt:lpwstr>
  </property>
</Properties>
</file>