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1" autoAdjust="0"/>
    <p:restoredTop sz="85393" autoAdjust="0"/>
  </p:normalViewPr>
  <p:slideViewPr>
    <p:cSldViewPr>
      <p:cViewPr varScale="1">
        <p:scale>
          <a:sx n="55" d="100"/>
          <a:sy n="55" d="100"/>
        </p:scale>
        <p:origin x="-17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97B2D-D937-4B9F-8567-9511CC5769B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7430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 smtClean="0"/>
              <a:t>Way forward on Resource Allocation for PDSCH/PUSCH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752600"/>
          </a:xfrm>
        </p:spPr>
        <p:txBody>
          <a:bodyPr/>
          <a:lstStyle/>
          <a:p>
            <a:r>
              <a:rPr kumimoji="1" lang="en-US" altLang="ja-JP" dirty="0" smtClean="0"/>
              <a:t>NTT DOCOMO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Alcatel-Lucent, Alcatel-Lucent Shanghai Bell,  NEC, Panasonic, Samsung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#80bis</a:t>
            </a:r>
            <a:endParaRPr lang="ja-JP" altLang="ja-JP" dirty="0" smtClean="0"/>
          </a:p>
          <a:p>
            <a:r>
              <a:rPr lang="sv-SE" altLang="ja-JP" dirty="0"/>
              <a:t>Belgrade, Serbia, April 20 – 24, </a:t>
            </a:r>
            <a:r>
              <a:rPr lang="sv-SE" altLang="ja-JP" dirty="0" smtClean="0"/>
              <a:t>2015</a:t>
            </a:r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7.2.1.1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R1-152348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Proposal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864" y="1196752"/>
            <a:ext cx="8229600" cy="5472608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For Rel-13 low complexity UEs in both normal coverage and small enhanced coverage, </a:t>
            </a:r>
          </a:p>
          <a:p>
            <a:pPr lvl="1"/>
            <a:r>
              <a:rPr lang="en-US" altLang="ja-JP" sz="2400" dirty="0" smtClean="0"/>
              <a:t>one or multiple </a:t>
            </a:r>
            <a:r>
              <a:rPr lang="en-US" altLang="ja-JP" sz="2400" dirty="0"/>
              <a:t>groups of </a:t>
            </a:r>
            <a:r>
              <a:rPr lang="en-US" altLang="ja-JP" sz="2400" dirty="0" smtClean="0"/>
              <a:t>6PRB pairs for the PDSCH and/or PUSCH are </a:t>
            </a:r>
            <a:r>
              <a:rPr lang="en-US" altLang="ja-JP" sz="2400" dirty="0"/>
              <a:t>configured by SIB or higher layer </a:t>
            </a:r>
            <a:r>
              <a:rPr lang="en-US" altLang="ja-JP" sz="2400" dirty="0" smtClean="0"/>
              <a:t>signaling</a:t>
            </a:r>
          </a:p>
          <a:p>
            <a:pPr lvl="1"/>
            <a:r>
              <a:rPr lang="en-US" altLang="ja-JP" sz="2400" dirty="0" smtClean="0"/>
              <a:t>DCI </a:t>
            </a:r>
            <a:r>
              <a:rPr lang="en-US" altLang="ja-JP" sz="2400" dirty="0"/>
              <a:t>indicates one of groups and further indicate resource allocation within the 6 PRB </a:t>
            </a:r>
            <a:r>
              <a:rPr lang="en-US" altLang="ja-JP" sz="2400" dirty="0" smtClean="0"/>
              <a:t>pairs</a:t>
            </a:r>
          </a:p>
          <a:p>
            <a:pPr lvl="2"/>
            <a:r>
              <a:rPr lang="en-US" altLang="ja-JP" sz="2400" dirty="0" smtClean="0"/>
              <a:t>This doesn’t preclude predefined frequency hopping</a:t>
            </a:r>
          </a:p>
          <a:p>
            <a:pPr lvl="2"/>
            <a:r>
              <a:rPr lang="en-US" altLang="ja-JP" sz="2400" dirty="0" smtClean="0"/>
              <a:t>FFS: Details on resource allocation field in DCI </a:t>
            </a:r>
          </a:p>
          <a:p>
            <a:pPr lvl="1"/>
            <a:r>
              <a:rPr lang="en-US" altLang="ja-JP" sz="2600" dirty="0" smtClean="0"/>
              <a:t>FFS: CSI measurements/</a:t>
            </a:r>
            <a:r>
              <a:rPr lang="en-US" altLang="ja-JP" sz="2600" dirty="0" err="1" smtClean="0"/>
              <a:t>reportings</a:t>
            </a:r>
            <a:endParaRPr lang="en-US" altLang="ja-JP" sz="2600" dirty="0" smtClean="0"/>
          </a:p>
          <a:p>
            <a:pPr lvl="1"/>
            <a:r>
              <a:rPr lang="en-US" altLang="ja-JP" sz="2600" dirty="0" smtClean="0"/>
              <a:t>FFS: configurability of the bits </a:t>
            </a:r>
            <a:r>
              <a:rPr lang="en-US" altLang="ja-JP" sz="2600" dirty="0"/>
              <a:t>for </a:t>
            </a:r>
            <a:r>
              <a:rPr lang="en-US" altLang="ja-JP" sz="2600" dirty="0" smtClean="0"/>
              <a:t>group indication </a:t>
            </a:r>
            <a:r>
              <a:rPr lang="en-US" altLang="ja-JP" sz="2600" dirty="0"/>
              <a:t>in </a:t>
            </a:r>
            <a:r>
              <a:rPr lang="en-US" altLang="ja-JP" sz="2600" dirty="0" smtClean="0"/>
              <a:t>DCI</a:t>
            </a:r>
          </a:p>
          <a:p>
            <a:r>
              <a:rPr lang="en-US" altLang="ja-JP" sz="3000" dirty="0" smtClean="0"/>
              <a:t>FFS: middle and large enhanced coverage</a:t>
            </a:r>
          </a:p>
        </p:txBody>
      </p:sp>
    </p:spTree>
    <p:extLst>
      <p:ext uri="{BB962C8B-B14F-4D97-AF65-F5344CB8AC3E}">
        <p14:creationId xmlns:p14="http://schemas.microsoft.com/office/powerpoint/2010/main" val="124984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3295</TotalTime>
  <Words>135</Words>
  <Application>Microsoft Office PowerPoint</Application>
  <PresentationFormat>画面に合わせる 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Way forward on Resource Allocation for PDSCH/PUSCH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53</cp:revision>
  <dcterms:created xsi:type="dcterms:W3CDTF">2015-02-03T00:53:02Z</dcterms:created>
  <dcterms:modified xsi:type="dcterms:W3CDTF">2015-04-22T16:55:25Z</dcterms:modified>
</cp:coreProperties>
</file>