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685" autoAdjust="0"/>
  </p:normalViewPr>
  <p:slideViewPr>
    <p:cSldViewPr>
      <p:cViewPr>
        <p:scale>
          <a:sx n="70" d="100"/>
          <a:sy n="70" d="100"/>
        </p:scale>
        <p:origin x="-16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F3BCB4-BFD5-45EF-9F9E-B232CB73C268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CC231-DB41-4540-80CC-C42D85DEAE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42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CC231-DB41-4540-80CC-C42D85DEAE2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932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47002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WF on UE-specific EPDCCH set initialization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136904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NTT DOCOMO, NEC, Intel, KDDI, </a:t>
            </a:r>
            <a:r>
              <a:rPr kumimoji="1"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Ericsson</a:t>
            </a:r>
            <a:r>
              <a:rPr kumimoji="1"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Alcatel-Lucent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Alcatel-Lucent Shanghai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Bell, Sony</a:t>
            </a:r>
            <a:r>
              <a:rPr kumimoji="1"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80274" y="404664"/>
            <a:ext cx="1710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r>
              <a:rPr kumimoji="0" lang="en-US" altLang="ja-JP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R1-152346</a:t>
            </a:r>
            <a:endParaRPr kumimoji="0" lang="ja-JP" altLang="en-US" sz="2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254597" y="127645"/>
            <a:ext cx="4686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r>
              <a:rPr kumimoji="0"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#80bis</a:t>
            </a:r>
          </a:p>
          <a:p>
            <a:r>
              <a:rPr kumimoji="0"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Belgrade, Serbia</a:t>
            </a:r>
            <a:r>
              <a:rPr kumimoji="0" lang="nn-NO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April, 20th-24th, 2015</a:t>
            </a:r>
          </a:p>
          <a:p>
            <a:r>
              <a:rPr kumimoji="0"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7075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Working assuming in RAN1 #80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Rel-11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EPDCCH is a starting point for design of physical downlink control channel for MTC at least for MTC UEs in coverage enhancement.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current specifications, UE-specific EPDCCH set is initialized via dedicated RRC signaling scheduled by PDCCH</a:t>
            </a: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Rel.13 MTC UEs,  the initialization of UE-specific EPDCCH set can’t be performed in traditional manner since Rel.13 MTC UEs are unable to detect the PDCCH 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53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1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124744"/>
            <a:ext cx="9036496" cy="4525963"/>
          </a:xfrm>
        </p:spPr>
        <p:txBody>
          <a:bodyPr>
            <a:noAutofit/>
          </a:bodyPr>
          <a:lstStyle/>
          <a:p>
            <a:r>
              <a:rPr lang="en-US" altLang="ja-JP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Rel-13 </a:t>
            </a:r>
            <a:r>
              <a:rPr lang="en-US" altLang="ja-JP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MTC UEs </a:t>
            </a:r>
            <a:r>
              <a:rPr lang="en-US" altLang="ja-JP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both normal coverage and enhanced coverage, the initialization of UE-specific EPDCCH </a:t>
            </a:r>
            <a:r>
              <a:rPr lang="en-US" altLang="ja-JP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configuration </a:t>
            </a:r>
            <a:r>
              <a:rPr lang="en-US" altLang="ja-JP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can be performed based </a:t>
            </a:r>
            <a:r>
              <a:rPr lang="en-US" altLang="ja-JP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on</a:t>
            </a:r>
            <a:endParaRPr lang="en-US" altLang="ja-JP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/>
            <a:r>
              <a:rPr lang="en-US" altLang="ja-JP" sz="1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Alt.1: </a:t>
            </a:r>
            <a:r>
              <a:rPr lang="en-US" altLang="ja-JP" sz="1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Dedicated RRC signaling scheduled by EPDCCH in </a:t>
            </a:r>
            <a:r>
              <a:rPr lang="en-US" altLang="ja-JP" sz="1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</a:t>
            </a:r>
            <a:r>
              <a:rPr lang="en-US" altLang="ja-JP" sz="1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ommon </a:t>
            </a:r>
            <a:r>
              <a:rPr lang="en-US" altLang="ja-JP" sz="1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search </a:t>
            </a:r>
            <a:r>
              <a:rPr lang="en-US" altLang="ja-JP" sz="1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space(CSS) if CSS is supported</a:t>
            </a:r>
            <a:endParaRPr lang="en-US" altLang="ja-JP" sz="1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/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parameters for UE-specific EPDCCH set initialization are included in the RRC signaling scheduled by EPDCCH in CSS</a:t>
            </a:r>
          </a:p>
          <a:p>
            <a:pPr lvl="2"/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FFS: The configuration and design of this CSS</a:t>
            </a:r>
          </a:p>
          <a:p>
            <a:pPr lvl="1"/>
            <a:r>
              <a:rPr lang="en-US" altLang="ja-JP" sz="1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Alt.2</a:t>
            </a:r>
            <a:r>
              <a:rPr lang="en-US" altLang="ja-JP" sz="1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System information </a:t>
            </a:r>
            <a:r>
              <a:rPr lang="en-US" altLang="ja-JP" sz="1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blocks for MTC</a:t>
            </a:r>
          </a:p>
          <a:p>
            <a:pPr lvl="2"/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parameters for UE-specific EPDCCH set initialization are included in the SIBs </a:t>
            </a:r>
          </a:p>
          <a:p>
            <a:pPr lvl="2"/>
            <a:r>
              <a:rPr lang="en-US" altLang="ja-JP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FFS: Details of scheduling of </a:t>
            </a:r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SIB</a:t>
            </a:r>
          </a:p>
          <a:p>
            <a:pPr lvl="1"/>
            <a:r>
              <a:rPr lang="en-US" altLang="ja-JP" sz="1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Alt.3A: Messages during RACH: RAR</a:t>
            </a:r>
          </a:p>
          <a:p>
            <a:pPr lvl="2"/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</a:t>
            </a:r>
            <a:r>
              <a:rPr lang="en-US" altLang="ja-JP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parameters for UE-specific EPDCCH set </a:t>
            </a:r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initialization </a:t>
            </a:r>
            <a:r>
              <a:rPr lang="en-US" altLang="ja-JP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are included in </a:t>
            </a:r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RAR</a:t>
            </a:r>
          </a:p>
          <a:p>
            <a:pPr lvl="2"/>
            <a:r>
              <a:rPr lang="en-US" altLang="ja-JP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FFS: Details of scheduling of </a:t>
            </a:r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RAR</a:t>
            </a:r>
          </a:p>
          <a:p>
            <a:pPr lvl="2"/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May be combined with Alt.1 or Alt.2</a:t>
            </a:r>
          </a:p>
          <a:p>
            <a:pPr lvl="1"/>
            <a:r>
              <a:rPr lang="en-US" altLang="ja-JP" sz="1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Alt.3B: Messages during RACH: Message 4</a:t>
            </a:r>
          </a:p>
          <a:p>
            <a:pPr lvl="2"/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</a:t>
            </a:r>
            <a:r>
              <a:rPr lang="en-US" altLang="ja-JP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parameters for UE-specific EPDCCH set </a:t>
            </a:r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initialization </a:t>
            </a:r>
            <a:r>
              <a:rPr lang="en-US" altLang="ja-JP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are included in </a:t>
            </a:r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message 4</a:t>
            </a:r>
          </a:p>
          <a:p>
            <a:pPr lvl="2"/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</a:t>
            </a:r>
            <a:r>
              <a:rPr lang="en-US" altLang="ja-JP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Details of scheduling of message </a:t>
            </a:r>
            <a:r>
              <a:rPr lang="en-US" altLang="ja-JP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en-US" altLang="ja-JP" sz="1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/>
            <a:endParaRPr lang="en-US" altLang="ja-JP" sz="1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73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275</Words>
  <Application>Microsoft Office PowerPoint</Application>
  <PresentationFormat>全屏显示(4:3)</PresentationFormat>
  <Paragraphs>27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UE-specific EPDCCH set initialization</vt:lpstr>
      <vt:lpstr>Background</vt:lpstr>
      <vt:lpstr>Proposal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initialization</dc:title>
  <dc:creator>mu</dc:creator>
  <cp:lastModifiedBy>liul</cp:lastModifiedBy>
  <cp:revision>102</cp:revision>
  <dcterms:created xsi:type="dcterms:W3CDTF">2015-04-20T10:10:14Z</dcterms:created>
  <dcterms:modified xsi:type="dcterms:W3CDTF">2015-04-22T16:56:15Z</dcterms:modified>
</cp:coreProperties>
</file>