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>
        <p:scale>
          <a:sx n="100" d="100"/>
          <a:sy n="100" d="100"/>
        </p:scale>
        <p:origin x="-2592" y="-23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S</a:t>
            </a:r>
            <a:r>
              <a:rPr lang="en-US" dirty="0" smtClean="0"/>
              <a:t>ystem </a:t>
            </a:r>
            <a:r>
              <a:rPr lang="en-US" dirty="0"/>
              <a:t>I</a:t>
            </a:r>
            <a:r>
              <a:rPr lang="en-US" dirty="0" smtClean="0"/>
              <a:t>nformation </a:t>
            </a:r>
            <a:r>
              <a:rPr lang="en-US" dirty="0"/>
              <a:t>S</a:t>
            </a:r>
            <a:r>
              <a:rPr lang="en-US" dirty="0" smtClean="0"/>
              <a:t>cheduling for </a:t>
            </a:r>
            <a:r>
              <a:rPr lang="en-US" altLang="zh-CN" dirty="0" smtClean="0"/>
              <a:t>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Ericsson, </a:t>
            </a:r>
            <a:r>
              <a:rPr lang="en-US" dirty="0"/>
              <a:t>Alcatel-Lucent, Alcatel-Lucent </a:t>
            </a:r>
            <a:r>
              <a:rPr lang="en-US" dirty="0" smtClean="0"/>
              <a:t>Shanghai Bell, </a:t>
            </a:r>
            <a:r>
              <a:rPr lang="en-US" dirty="0"/>
              <a:t>CATT, </a:t>
            </a:r>
            <a:r>
              <a:rPr lang="en-US" dirty="0" smtClean="0"/>
              <a:t>ETRI</a:t>
            </a:r>
            <a:r>
              <a:rPr lang="en-US" dirty="0"/>
              <a:t>, </a:t>
            </a:r>
            <a:r>
              <a:rPr lang="en-US" dirty="0" smtClean="0"/>
              <a:t>HiSilicon</a:t>
            </a:r>
            <a:r>
              <a:rPr lang="en-US" dirty="0"/>
              <a:t>, </a:t>
            </a:r>
            <a:r>
              <a:rPr lang="en-US" dirty="0" smtClean="0"/>
              <a:t>Huawei</a:t>
            </a:r>
            <a:r>
              <a:rPr lang="en-US" dirty="0"/>
              <a:t>, Intel, </a:t>
            </a:r>
            <a:r>
              <a:rPr lang="en-US" dirty="0" smtClean="0"/>
              <a:t>InterDigital, </a:t>
            </a:r>
            <a:r>
              <a:rPr lang="en-US" dirty="0"/>
              <a:t>LG Electronics, </a:t>
            </a:r>
            <a:r>
              <a:rPr lang="en-US" dirty="0" smtClean="0"/>
              <a:t>Marvell</a:t>
            </a:r>
            <a:r>
              <a:rPr lang="en-US" dirty="0"/>
              <a:t>, MediaTek, </a:t>
            </a:r>
            <a:r>
              <a:rPr lang="en-US" dirty="0" smtClean="0"/>
              <a:t>NEC</a:t>
            </a:r>
            <a:r>
              <a:rPr lang="en-US" dirty="0"/>
              <a:t>, </a:t>
            </a:r>
            <a:r>
              <a:rPr lang="en-US" dirty="0" smtClean="0"/>
              <a:t>Nokia </a:t>
            </a:r>
            <a:r>
              <a:rPr lang="en-US" dirty="0"/>
              <a:t>Networks</a:t>
            </a:r>
            <a:r>
              <a:rPr lang="en-US" dirty="0" smtClean="0"/>
              <a:t>,</a:t>
            </a:r>
            <a:r>
              <a:rPr lang="en-US" dirty="0"/>
              <a:t> NTT DoCoMo, </a:t>
            </a:r>
            <a:r>
              <a:rPr lang="en-US" dirty="0" smtClean="0"/>
              <a:t>Panasonic</a:t>
            </a:r>
            <a:r>
              <a:rPr lang="en-US" dirty="0"/>
              <a:t>, Qualcomm, Sharp, </a:t>
            </a:r>
            <a:r>
              <a:rPr lang="en-US" dirty="0" smtClean="0"/>
              <a:t>Sierra Wireless, ZTE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R1-152342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5000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April 20-24,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7.2.1.5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504056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Scheduling </a:t>
            </a:r>
            <a:r>
              <a:rPr lang="en-GB" sz="2800" dirty="0" smtClean="0"/>
              <a:t>information for “MTC SIB1” (time</a:t>
            </a:r>
            <a:r>
              <a:rPr lang="en-GB" sz="2800" dirty="0"/>
              <a:t>, frequency and MCS/TBS</a:t>
            </a:r>
            <a:r>
              <a:rPr lang="en-GB" sz="2800" dirty="0" smtClean="0"/>
              <a:t>) is derived from PCID and/or MIB and/or fixed/predefined in spec</a:t>
            </a:r>
          </a:p>
          <a:p>
            <a:pPr lvl="1"/>
            <a:r>
              <a:rPr lang="en-US" sz="2400" dirty="0" smtClean="0"/>
              <a:t>FFS: Impacts of MBSFN subframes, TDD configuration and PBCH repetition on possible time resources for “MTC SIB1”</a:t>
            </a:r>
          </a:p>
          <a:p>
            <a:r>
              <a:rPr lang="sv-SE" sz="2800" dirty="0" smtClean="0"/>
              <a:t>Scheduling </a:t>
            </a:r>
            <a:r>
              <a:rPr lang="en-GB" sz="2800" dirty="0" smtClean="0"/>
              <a:t>information for subsequent “MTC SIs” </a:t>
            </a:r>
            <a:r>
              <a:rPr lang="en-GB" sz="2800" dirty="0"/>
              <a:t>(time, frequency and MCS/TBS) is </a:t>
            </a:r>
            <a:r>
              <a:rPr lang="en-GB" sz="2800" dirty="0" smtClean="0"/>
              <a:t>derived from “MTC SIB1” and/or </a:t>
            </a:r>
            <a:r>
              <a:rPr lang="en-GB" sz="2800" dirty="0"/>
              <a:t>fixed/predefined in </a:t>
            </a:r>
            <a:r>
              <a:rPr lang="en-GB" sz="2800" dirty="0" smtClean="0"/>
              <a:t>spec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5940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142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System Information Scheduling for MTC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Johan Bergman</cp:lastModifiedBy>
  <cp:revision>188</cp:revision>
  <dcterms:created xsi:type="dcterms:W3CDTF">2014-11-19T18:15:29Z</dcterms:created>
  <dcterms:modified xsi:type="dcterms:W3CDTF">2015-04-22T14:28:12Z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(3)SsipSPdiucCbr5wClSYfjWLF/LIwO47kfWixUYlmqnLf6lLRPFHq4tl4UgNszWc7fxc7+yPG
/7hiWH+YIUWd/ITcUAVvCCbbLxIHUa8wvOEIisbfyGrxJys0Frd+yG7+ht+/aJ2V0oLspBns
4UT0bbbc/Pp85Umtxw9lLtvzDfXoh7hwm3MaQdv/d5JVKYVe6mYNpachHf6ZF4g1ZwrfiTz/
kcKILT3I7qmk/jpHEA</vt:lpwstr>
  </property>
  <property fmtid="{D5CDD505-2E9C-101B-9397-08002B2CF9AE}" pid="3" name="_new_ms_pID_725431">
    <vt:lpwstr>2RLYPmt4gBXE0MNI1UHHHPD2YS8IIawnhledmO7YQjpSh+Fxjw4WF7
EXTSZP4edcYna7A+GoRpFHcqJR1iaMd+kZeXInzMZKdObMZV/hiYzujag1HGY4wfKeP+8XjR
YzzvDmoEDFm4LGjcO9Th0qwZxEkBu7tXe/EMxWJujuvZM1b/hiNaQ22YqaNU/IAU2/HwLKdr
9rAItz5yZn8PnsGz4B6ukKNcee+j74Xu3FyF</vt:lpwstr>
  </property>
  <property fmtid="{D5CDD505-2E9C-101B-9397-08002B2CF9AE}" pid="4" name="_new_ms_pID_725432">
    <vt:lpwstr>zQvB5fMXMDjIkTxAQovwGnzJf1TYdnanlfpj
9FeqjhxyRB2A7n+bWWv7GAs+uMbHJ3ZPbx7TkFZTTVkUySVkLXoEwuWSnNPAez1kWsFIUTle
M5YkiQ85OTQTUNFF3f4bS7xS/O7yLQtjxRq+RNmBnw8=</vt:lpwstr>
  </property>
  <property fmtid="{D5CDD505-2E9C-101B-9397-08002B2CF9AE}" pid="5" name="sflag">
    <vt:lpwstr>1429554792</vt:lpwstr>
  </property>
</Properties>
</file>