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259" r:id="rId5"/>
    <p:sldId id="260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-1500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EEB91-2485-4197-B1C9-DFEDECE64ACE}" type="datetimeFigureOut">
              <a:rPr lang="en-US" smtClean="0"/>
              <a:t>4/22/2015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150F61-6435-4992-9A70-71609ADF61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33831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EEB91-2485-4197-B1C9-DFEDECE64ACE}" type="datetimeFigureOut">
              <a:rPr lang="en-US" smtClean="0"/>
              <a:t>4/22/2015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150F61-6435-4992-9A70-71609ADF61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86178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EEB91-2485-4197-B1C9-DFEDECE64ACE}" type="datetimeFigureOut">
              <a:rPr lang="en-US" smtClean="0"/>
              <a:t>4/22/2015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150F61-6435-4992-9A70-71609ADF61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10799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EEB91-2485-4197-B1C9-DFEDECE64ACE}" type="datetimeFigureOut">
              <a:rPr lang="en-US" smtClean="0"/>
              <a:t>4/22/2015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150F61-6435-4992-9A70-71609ADF61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06665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EEB91-2485-4197-B1C9-DFEDECE64ACE}" type="datetimeFigureOut">
              <a:rPr lang="en-US" smtClean="0"/>
              <a:t>4/22/2015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150F61-6435-4992-9A70-71609ADF61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2009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EEB91-2485-4197-B1C9-DFEDECE64ACE}" type="datetimeFigureOut">
              <a:rPr lang="en-US" smtClean="0"/>
              <a:t>4/22/2015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150F61-6435-4992-9A70-71609ADF61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15176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EEB91-2485-4197-B1C9-DFEDECE64ACE}" type="datetimeFigureOut">
              <a:rPr lang="en-US" smtClean="0"/>
              <a:t>4/22/2015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150F61-6435-4992-9A70-71609ADF61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60738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EEB91-2485-4197-B1C9-DFEDECE64ACE}" type="datetimeFigureOut">
              <a:rPr lang="en-US" smtClean="0"/>
              <a:t>4/22/2015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150F61-6435-4992-9A70-71609ADF61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34948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EEB91-2485-4197-B1C9-DFEDECE64ACE}" type="datetimeFigureOut">
              <a:rPr lang="en-US" smtClean="0"/>
              <a:t>4/22/2015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150F61-6435-4992-9A70-71609ADF61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46597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EEB91-2485-4197-B1C9-DFEDECE64ACE}" type="datetimeFigureOut">
              <a:rPr lang="en-US" smtClean="0"/>
              <a:t>4/22/2015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150F61-6435-4992-9A70-71609ADF61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27196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EEB91-2485-4197-B1C9-DFEDECE64ACE}" type="datetimeFigureOut">
              <a:rPr lang="en-US" smtClean="0"/>
              <a:t>4/22/2015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150F61-6435-4992-9A70-71609ADF61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41150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AEEB91-2485-4197-B1C9-DFEDECE64ACE}" type="datetimeFigureOut">
              <a:rPr lang="en-US" smtClean="0"/>
              <a:t>4/22/2015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150F61-6435-4992-9A70-71609ADF61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57332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Classification of </a:t>
            </a:r>
            <a:r>
              <a:rPr lang="en-US" dirty="0" err="1" smtClean="0"/>
              <a:t>Beamformed</a:t>
            </a:r>
            <a:r>
              <a:rPr lang="en-US" dirty="0" smtClean="0"/>
              <a:t> and Hybrid CSI-RS based Enhancement Schemes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Samsung, </a:t>
            </a:r>
            <a:r>
              <a:rPr lang="en-US" dirty="0" smtClean="0"/>
              <a:t>Ericsson, Huawei</a:t>
            </a:r>
            <a:r>
              <a:rPr lang="en-US" dirty="0" smtClean="0"/>
              <a:t>, </a:t>
            </a:r>
            <a:r>
              <a:rPr lang="en-US" dirty="0" err="1" smtClean="0"/>
              <a:t>HiSilicon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7315200" y="304800"/>
            <a:ext cx="11993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R1-152324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457200" y="304800"/>
            <a:ext cx="229146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3GPP TSG RAN1#80bis</a:t>
            </a:r>
          </a:p>
          <a:p>
            <a:r>
              <a:rPr lang="en-US" dirty="0" smtClean="0"/>
              <a:t>AI: 7.2.5.2.1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327430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dirty="0" smtClean="0"/>
              <a:t>Classification of </a:t>
            </a:r>
            <a:r>
              <a:rPr lang="en-US" sz="2800" dirty="0" err="1" smtClean="0"/>
              <a:t>beamformed</a:t>
            </a:r>
            <a:r>
              <a:rPr lang="en-US" sz="2800" dirty="0" smtClean="0"/>
              <a:t> CSI based schemes</a:t>
            </a:r>
          </a:p>
          <a:p>
            <a:pPr lvl="1"/>
            <a:r>
              <a:rPr lang="en-US" sz="2400" dirty="0" smtClean="0"/>
              <a:t>Class 1 schemes</a:t>
            </a:r>
          </a:p>
          <a:p>
            <a:pPr lvl="2"/>
            <a:r>
              <a:rPr lang="en-US" sz="2000" dirty="0" smtClean="0"/>
              <a:t>Utilizes N</a:t>
            </a:r>
            <a:r>
              <a:rPr lang="en-US" sz="2000" baseline="-25000" dirty="0" smtClean="0"/>
              <a:t>P,V</a:t>
            </a:r>
            <a:r>
              <a:rPr lang="en-US" sz="2000" dirty="0" smtClean="0"/>
              <a:t> </a:t>
            </a:r>
            <a:r>
              <a:rPr lang="en-US" sz="2000" dirty="0"/>
              <a:t>CSI-RS resources, as seen from the </a:t>
            </a:r>
            <a:r>
              <a:rPr lang="en-US" sz="2000" dirty="0" smtClean="0"/>
              <a:t>eNB. Each </a:t>
            </a:r>
            <a:r>
              <a:rPr lang="en-US" sz="2000" dirty="0"/>
              <a:t>resource is associated with a semi-static vertical beam associated with one vertical CSI-RS port</a:t>
            </a:r>
            <a:r>
              <a:rPr lang="en-US" sz="2000" dirty="0" smtClean="0"/>
              <a:t>.</a:t>
            </a:r>
          </a:p>
          <a:p>
            <a:pPr lvl="2"/>
            <a:r>
              <a:rPr lang="en-US" sz="2000" dirty="0"/>
              <a:t>Horizontal CSI reporting is done according to a 1-D dual-polarized codebook of  elements per polarization.</a:t>
            </a:r>
            <a:endParaRPr lang="en-US" sz="2000" dirty="0" smtClean="0"/>
          </a:p>
          <a:p>
            <a:pPr lvl="2"/>
            <a:r>
              <a:rPr lang="en-US" sz="2000" dirty="0" smtClean="0"/>
              <a:t>Each </a:t>
            </a:r>
            <a:r>
              <a:rPr lang="en-US" sz="2000" dirty="0"/>
              <a:t>of the RRC_CONNECTED UEs is configured to measure all or a subset of the N</a:t>
            </a:r>
            <a:r>
              <a:rPr lang="en-US" sz="2000" baseline="-25000" dirty="0"/>
              <a:t>P,V</a:t>
            </a:r>
            <a:r>
              <a:rPr lang="en-US" sz="2000" dirty="0"/>
              <a:t> CSI-RS configurations and reports a vertical beam index along with its associated horizontal CSI. This scheme requires vertical beam index feedback. The value of N</a:t>
            </a:r>
            <a:r>
              <a:rPr lang="en-US" sz="2000" baseline="-25000" dirty="0"/>
              <a:t>P,V</a:t>
            </a:r>
            <a:r>
              <a:rPr lang="en-US" sz="2000" dirty="0"/>
              <a:t> is typically small (e.g. 4</a:t>
            </a:r>
            <a:r>
              <a:rPr lang="en-US" sz="2000" dirty="0" smtClean="0"/>
              <a:t>).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24736378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1"/>
            <a:r>
              <a:rPr lang="en-US" sz="2400" dirty="0" smtClean="0"/>
              <a:t>Class 2 schemes</a:t>
            </a:r>
          </a:p>
          <a:p>
            <a:pPr lvl="2"/>
            <a:r>
              <a:rPr lang="en-US" sz="2000" dirty="0" smtClean="0"/>
              <a:t>A </a:t>
            </a:r>
            <a:r>
              <a:rPr lang="en-US" sz="2000" dirty="0"/>
              <a:t>serving eNB </a:t>
            </a:r>
            <a:r>
              <a:rPr lang="en-US" sz="2000" dirty="0" smtClean="0"/>
              <a:t>dynamically or semi-statically assigns </a:t>
            </a:r>
            <a:r>
              <a:rPr lang="en-US" sz="2000" dirty="0"/>
              <a:t>N</a:t>
            </a:r>
            <a:r>
              <a:rPr lang="en-US" sz="2000" baseline="-25000" dirty="0"/>
              <a:t>B</a:t>
            </a:r>
            <a:r>
              <a:rPr lang="en-US" sz="2000" dirty="0"/>
              <a:t> UE-specific CSI-RS resources (‘beams’) to a UE for a given CSI process, where the number of ports per beam is generally small (typically </a:t>
            </a:r>
            <a:r>
              <a:rPr lang="en-US" sz="2000" dirty="0" smtClean="0"/>
              <a:t>one or two).</a:t>
            </a:r>
          </a:p>
          <a:p>
            <a:pPr lvl="2"/>
            <a:r>
              <a:rPr lang="en-US" sz="2000" dirty="0"/>
              <a:t>The UE reports CSI measured from those CSI-RS ports including where a PMI is associated with a precoding </a:t>
            </a:r>
            <a:r>
              <a:rPr lang="en-US" sz="2000" dirty="0" smtClean="0"/>
              <a:t>codebook.</a:t>
            </a:r>
          </a:p>
          <a:p>
            <a:pPr lvl="2"/>
            <a:r>
              <a:rPr lang="en-US" sz="2000" dirty="0" smtClean="0"/>
              <a:t>This </a:t>
            </a:r>
            <a:r>
              <a:rPr lang="en-US" sz="2000" dirty="0"/>
              <a:t>UE-specific </a:t>
            </a:r>
            <a:r>
              <a:rPr lang="en-US" sz="2000" dirty="0" err="1"/>
              <a:t>beamforming</a:t>
            </a:r>
            <a:r>
              <a:rPr lang="en-US" sz="2000" dirty="0"/>
              <a:t> is transparent to the UE, and may differ between adjacent </a:t>
            </a:r>
            <a:r>
              <a:rPr lang="en-US" sz="2000" dirty="0" smtClean="0"/>
              <a:t>subframes.</a:t>
            </a:r>
          </a:p>
          <a:p>
            <a:pPr lvl="2"/>
            <a:r>
              <a:rPr lang="en-US" sz="2000" dirty="0"/>
              <a:t>For a given UE, this </a:t>
            </a:r>
            <a:r>
              <a:rPr lang="en-US" sz="2000" dirty="0" err="1"/>
              <a:t>beamformed</a:t>
            </a:r>
            <a:r>
              <a:rPr lang="en-US" sz="2000" dirty="0"/>
              <a:t> CSI-RS can be transmitted either periodically or </a:t>
            </a:r>
            <a:r>
              <a:rPr lang="en-US" sz="2000" dirty="0" err="1"/>
              <a:t>aperiodically</a:t>
            </a:r>
            <a:r>
              <a:rPr lang="en-US" sz="2000" dirty="0"/>
              <a:t>.</a:t>
            </a:r>
            <a:endParaRPr lang="en-US" sz="2000" dirty="0" smtClean="0"/>
          </a:p>
          <a:p>
            <a:pPr lvl="2"/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80068810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US" sz="2800" dirty="0" smtClean="0"/>
              <a:t>Hybrid CSI based schemes</a:t>
            </a:r>
          </a:p>
          <a:p>
            <a:pPr lvl="1"/>
            <a:r>
              <a:rPr lang="en-US" sz="2400" dirty="0" smtClean="0"/>
              <a:t>In these schemes, UE-specific </a:t>
            </a:r>
            <a:r>
              <a:rPr lang="en-US" sz="2400" dirty="0" err="1"/>
              <a:t>beamformed</a:t>
            </a:r>
            <a:r>
              <a:rPr lang="en-US" sz="2400" dirty="0"/>
              <a:t> CSI-RS </a:t>
            </a:r>
            <a:r>
              <a:rPr lang="en-US" sz="2400" dirty="0" smtClean="0"/>
              <a:t>is </a:t>
            </a:r>
            <a:r>
              <a:rPr lang="en-US" sz="2400" dirty="0"/>
              <a:t>utilized in conjunction with non-</a:t>
            </a:r>
            <a:r>
              <a:rPr lang="en-US" sz="2400" dirty="0" err="1"/>
              <a:t>precoded</a:t>
            </a:r>
            <a:r>
              <a:rPr lang="en-US" sz="2400" dirty="0"/>
              <a:t> or statically virtualized CSI-RS </a:t>
            </a:r>
            <a:r>
              <a:rPr lang="en-US" sz="2400" dirty="0" smtClean="0"/>
              <a:t>which </a:t>
            </a:r>
            <a:r>
              <a:rPr lang="en-US" sz="2400" dirty="0"/>
              <a:t>is transmitted at a lower rate than its companion </a:t>
            </a:r>
            <a:r>
              <a:rPr lang="en-US" sz="2400" dirty="0" err="1"/>
              <a:t>beamformed</a:t>
            </a:r>
            <a:r>
              <a:rPr lang="en-US" sz="2400" dirty="0"/>
              <a:t> CSI-RS. </a:t>
            </a:r>
            <a:endParaRPr lang="en-US" sz="2400" dirty="0" smtClean="0"/>
          </a:p>
          <a:p>
            <a:pPr lvl="1"/>
            <a:r>
              <a:rPr lang="en-US" sz="2400" dirty="0" smtClean="0"/>
              <a:t>Precoding </a:t>
            </a:r>
            <a:r>
              <a:rPr lang="en-US" sz="2400" dirty="0"/>
              <a:t>applied by a serving eNB to generate </a:t>
            </a:r>
            <a:r>
              <a:rPr lang="en-US" sz="2400" dirty="0" err="1"/>
              <a:t>beamformed</a:t>
            </a:r>
            <a:r>
              <a:rPr lang="en-US" sz="2400" dirty="0"/>
              <a:t> CSI-RS can be derived based on </a:t>
            </a:r>
            <a:r>
              <a:rPr lang="en-US" sz="2400" dirty="0" smtClean="0"/>
              <a:t>UE’s CSI reports derived </a:t>
            </a:r>
            <a:r>
              <a:rPr lang="en-US" sz="2400" dirty="0"/>
              <a:t>from non-</a:t>
            </a:r>
            <a:r>
              <a:rPr lang="en-US" sz="2400" dirty="0" err="1"/>
              <a:t>precoded</a:t>
            </a:r>
            <a:r>
              <a:rPr lang="en-US" sz="2400" dirty="0"/>
              <a:t> </a:t>
            </a:r>
            <a:r>
              <a:rPr lang="en-US" sz="2400" dirty="0" smtClean="0"/>
              <a:t>CSI-RS. These CSI reports </a:t>
            </a:r>
            <a:r>
              <a:rPr lang="en-US" sz="2400" dirty="0"/>
              <a:t>may include only PMI </a:t>
            </a:r>
            <a:r>
              <a:rPr lang="en-US" sz="2400" dirty="0" smtClean="0"/>
              <a:t>and/or </a:t>
            </a:r>
            <a:r>
              <a:rPr lang="en-US" sz="2400" dirty="0"/>
              <a:t>RI. </a:t>
            </a:r>
            <a:endParaRPr lang="en-US" sz="2400" dirty="0" smtClean="0"/>
          </a:p>
          <a:p>
            <a:pPr lvl="1"/>
            <a:r>
              <a:rPr lang="en-US" sz="2400" dirty="0"/>
              <a:t>The features applicable for non-</a:t>
            </a:r>
            <a:r>
              <a:rPr lang="en-US" sz="2400" dirty="0" err="1"/>
              <a:t>precoded</a:t>
            </a:r>
            <a:r>
              <a:rPr lang="en-US" sz="2400" dirty="0"/>
              <a:t> and UE-specific </a:t>
            </a:r>
            <a:r>
              <a:rPr lang="en-US" sz="2400" dirty="0" err="1"/>
              <a:t>beamformed</a:t>
            </a:r>
            <a:r>
              <a:rPr lang="en-US" sz="2400" dirty="0"/>
              <a:t> CSI-RS are naturally applicable for hybrid CSI-RS. </a:t>
            </a:r>
            <a:endParaRPr lang="en-US" sz="2400" dirty="0" smtClean="0"/>
          </a:p>
          <a:p>
            <a:pPr lvl="1"/>
            <a:r>
              <a:rPr lang="en-US" sz="2400" dirty="0" smtClean="0"/>
              <a:t>In </a:t>
            </a:r>
            <a:r>
              <a:rPr lang="en-US" sz="2400" dirty="0"/>
              <a:t>addition, some additional CSI calculation procedures which link the two types of CSI-RS may need to be specified. For example, an instance of CSI reporting associated with </a:t>
            </a:r>
            <a:r>
              <a:rPr lang="en-US" sz="2400" dirty="0" err="1"/>
              <a:t>beamformed</a:t>
            </a:r>
            <a:r>
              <a:rPr lang="en-US" sz="2400" dirty="0"/>
              <a:t> CSI-RS may need to be linked with the latest CSI reporting associated with non-</a:t>
            </a:r>
            <a:r>
              <a:rPr lang="en-US" sz="2400" dirty="0" err="1"/>
              <a:t>precoded</a:t>
            </a:r>
            <a:r>
              <a:rPr lang="en-US" sz="2400" dirty="0"/>
              <a:t> CSI-RS</a:t>
            </a:r>
            <a:r>
              <a:rPr lang="en-US" sz="2400" dirty="0" smtClean="0"/>
              <a:t>.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69161472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contents in this WF is captured in the TR.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0893863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</TotalTime>
  <Words>366</Words>
  <Application>Microsoft Office PowerPoint</Application>
  <PresentationFormat>On-screen Show (4:3)</PresentationFormat>
  <Paragraphs>25</Paragraphs>
  <Slides>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Office Theme</vt:lpstr>
      <vt:lpstr>Classification of Beamformed and Hybrid CSI-RS based Enhancement Schemes</vt:lpstr>
      <vt:lpstr>Proposal</vt:lpstr>
      <vt:lpstr>Proposal</vt:lpstr>
      <vt:lpstr>Proposal</vt:lpstr>
      <vt:lpstr>Proposal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Beamformed and Hybrid CSI-RS based Enhancement</dc:title>
  <dc:creator>Young Han Nam</dc:creator>
  <cp:lastModifiedBy>Young Han Nam</cp:lastModifiedBy>
  <cp:revision>8</cp:revision>
  <dcterms:created xsi:type="dcterms:W3CDTF">2015-04-22T04:31:17Z</dcterms:created>
  <dcterms:modified xsi:type="dcterms:W3CDTF">2015-04-22T06:53:06Z</dcterms:modified>
</cp:coreProperties>
</file>