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3540A-AC44-449B-843E-C29BE65EEB4E}" type="datetimeFigureOut">
              <a:rPr lang="zh-CN" altLang="en-US" smtClean="0"/>
              <a:pPr/>
              <a:t>2015/4/22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0C2-8CB5-449B-8A6B-8130CF20D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2015/4/22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ja-JP" dirty="0" smtClean="0"/>
              <a:t>CSI feedback without PMI for TDD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CATT, </a:t>
            </a:r>
            <a:r>
              <a:rPr lang="en-US" altLang="ja-JP" dirty="0" smtClean="0"/>
              <a:t>CATR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110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TSG RAN WG1 Meeting #</a:t>
            </a:r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80bis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x-none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Belgrade, Serbia, 20th - 24th April 2015</a:t>
            </a:r>
            <a:endParaRPr lang="en-US" altLang="ja-JP" sz="2000" dirty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ja-JP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 item </a:t>
            </a:r>
            <a:r>
              <a:rPr lang="en-GB" altLang="zh-CN" sz="20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7.2.5.2.1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R1-152292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032448"/>
          </a:xfrm>
        </p:spPr>
        <p:txBody>
          <a:bodyPr>
            <a:normAutofit fontScale="70000" lnSpcReduction="20000"/>
          </a:bodyPr>
          <a:lstStyle/>
          <a:p>
            <a:pPr lvl="0">
              <a:buNone/>
            </a:pPr>
            <a:endParaRPr lang="en-GB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The following high level categories of potential CSI-RS and feedback enhancements have been agreed in RAN1#80:</a:t>
            </a:r>
          </a:p>
          <a:p>
            <a:pPr lvl="0">
              <a:buNone/>
            </a:pPr>
            <a:endParaRPr lang="en-GB" altLang="zh-CN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Potential CSI-RS and feedback enhancements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CSI-RS-based schemes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non-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CSI-RS-based schemes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schemes based on hybrid 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 and non-</a:t>
            </a:r>
            <a:r>
              <a:rPr lang="en-GB" altLang="zh-CN" i="1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 CSI-RS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b="1" i="1" dirty="0" smtClean="0">
                <a:latin typeface="Times New Roman" pitchFamily="18" charset="0"/>
                <a:cs typeface="Times New Roman" pitchFamily="18" charset="0"/>
              </a:rPr>
              <a:t>Enhancements related to non-codebook based CSI reporting for TDD</a:t>
            </a:r>
            <a:endParaRPr lang="zh-CN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GB" altLang="zh-CN" i="1" dirty="0" smtClean="0">
                <a:latin typeface="Times New Roman" pitchFamily="18" charset="0"/>
                <a:cs typeface="Times New Roman" pitchFamily="18" charset="0"/>
              </a:rPr>
              <a:t>Enhancements related to SRS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GB" altLang="zh-CN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en-GB" altLang="zh-CN" sz="2800" b="1" dirty="0" smtClean="0">
                <a:latin typeface="+mj-lt"/>
                <a:cs typeface="Times New Roman" pitchFamily="18" charset="0"/>
              </a:rPr>
              <a:t>The following enhancements related to non-codebook based CSI reporting for TDD should be considered:</a:t>
            </a:r>
            <a:endParaRPr lang="zh-CN" altLang="zh-CN" sz="2800" b="1" dirty="0" smtClean="0">
              <a:latin typeface="+mj-lt"/>
              <a:cs typeface="Times New Roman" pitchFamily="18" charset="0"/>
            </a:endParaRPr>
          </a:p>
          <a:p>
            <a:r>
              <a:rPr lang="en-US" sz="2800" dirty="0" smtClean="0"/>
              <a:t>CSI feedback (including RI and CQI) without PMI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RI and CQI based on </a:t>
            </a:r>
            <a:r>
              <a:rPr lang="en-US" altLang="zh-CN" dirty="0" err="1" smtClean="0"/>
              <a:t>beamformed</a:t>
            </a:r>
            <a:r>
              <a:rPr lang="en-US" altLang="zh-CN" dirty="0" smtClean="0"/>
              <a:t> CSI-RS</a:t>
            </a:r>
          </a:p>
          <a:p>
            <a:pPr lvl="1"/>
            <a:r>
              <a:rPr lang="en-US" altLang="zh-CN" dirty="0" smtClean="0"/>
              <a:t>RI based on long term non-</a:t>
            </a:r>
            <a:r>
              <a:rPr lang="en-US" altLang="zh-CN" dirty="0" err="1" smtClean="0"/>
              <a:t>precoded</a:t>
            </a:r>
            <a:r>
              <a:rPr lang="en-US" altLang="zh-CN" dirty="0" smtClean="0"/>
              <a:t> CSI-RS.  CQI based on short term </a:t>
            </a:r>
            <a:r>
              <a:rPr lang="en-US" altLang="zh-CN" dirty="0" err="1" smtClean="0"/>
              <a:t>beamformed</a:t>
            </a:r>
            <a:r>
              <a:rPr lang="en-US" altLang="zh-CN" dirty="0" smtClean="0"/>
              <a:t> CSI-RS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>
              <a:buNone/>
            </a:pPr>
            <a:r>
              <a:rPr lang="en-US" altLang="zh-CN" sz="2600" dirty="0" smtClean="0"/>
              <a:t>Capture the evaluation results of these two schemes under this category in the TR.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sz="2600" dirty="0" smtClean="0"/>
              <a:t>Other enhancements are not precluded. </a:t>
            </a:r>
          </a:p>
          <a:p>
            <a:pPr>
              <a:buNone/>
            </a:pPr>
            <a:r>
              <a:rPr lang="en-GB" altLang="zh-CN" sz="2600" dirty="0" smtClean="0"/>
              <a:t>Companies are encouraged to bring evaluation results for enhancements on CSI feedback without PMI for TDD.  </a:t>
            </a:r>
            <a:endParaRPr lang="en-US" altLang="zh-CN" sz="2600" dirty="0" smtClean="0"/>
          </a:p>
          <a:p>
            <a:pPr lvl="1"/>
            <a:endParaRPr lang="en-US" altLang="zh-CN" dirty="0" smtClean="0"/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394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6747</TotalTime>
  <Words>184</Words>
  <Application>Microsoft Office PowerPoint</Application>
  <PresentationFormat>全屏显示(4:3)</PresentationFormat>
  <Paragraphs>33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WF on CSI feedback without PMI for TDD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TDD enhancements</dc:title>
  <dc:creator>ZTE</dc:creator>
  <cp:lastModifiedBy>LI</cp:lastModifiedBy>
  <cp:revision>91</cp:revision>
  <dcterms:created xsi:type="dcterms:W3CDTF">2014-09-26T23:14:47Z</dcterms:created>
  <dcterms:modified xsi:type="dcterms:W3CDTF">2015-04-22T07:29:59Z</dcterms:modified>
</cp:coreProperties>
</file>