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38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initial downlink transmissions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Meeting #80bis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R1-152286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680520"/>
          </a:xfrm>
        </p:spPr>
        <p:txBody>
          <a:bodyPr>
            <a:noAutofit/>
          </a:bodyPr>
          <a:lstStyle/>
          <a:p>
            <a:r>
              <a:rPr lang="en-US" sz="2000" dirty="0" smtClean="0"/>
              <a:t>If LBT category 3 or 4 is adopted for </a:t>
            </a:r>
            <a:r>
              <a:rPr lang="en-US" sz="2000" dirty="0" smtClean="0"/>
              <a:t>LAA, the </a:t>
            </a:r>
            <a:r>
              <a:rPr lang="en-US" sz="2000" dirty="0" smtClean="0"/>
              <a:t>transmission of PDSCH can only start at predefined OFDM symbols</a:t>
            </a:r>
          </a:p>
          <a:p>
            <a:pPr lvl="1"/>
            <a:r>
              <a:rPr lang="en-US" sz="2000" dirty="0" smtClean="0"/>
              <a:t>At least 4 predefined symbols per subframe</a:t>
            </a:r>
          </a:p>
          <a:p>
            <a:pPr lvl="1"/>
            <a:r>
              <a:rPr lang="en-US" sz="2000" dirty="0" smtClean="0"/>
              <a:t>Transmission of PSS and SSS is tied to these predefined positions, for  DRS and initial signal after successful CCA</a:t>
            </a:r>
          </a:p>
          <a:p>
            <a:pPr lvl="1"/>
            <a:r>
              <a:rPr lang="en-US" sz="2000" dirty="0" smtClean="0"/>
              <a:t>The transmission of CRS does not start earlier than PDSCH. CRS </a:t>
            </a:r>
            <a:r>
              <a:rPr lang="en-US" sz="2000" dirty="0" smtClean="0"/>
              <a:t>are transmitted at least in </a:t>
            </a:r>
            <a:r>
              <a:rPr lang="en-US" sz="2000" dirty="0" smtClean="0"/>
              <a:t>the same OFDM symbols as in Rel-8.</a:t>
            </a:r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544616"/>
          </a:xfrm>
        </p:spPr>
        <p:txBody>
          <a:bodyPr>
            <a:noAutofit/>
          </a:bodyPr>
          <a:lstStyle/>
          <a:p>
            <a:r>
              <a:rPr lang="en-US" sz="1800" dirty="0" smtClean="0"/>
              <a:t>Right after a successful CCA check and before PDSCH, the initial signal transmissions from an LAA </a:t>
            </a:r>
            <a:r>
              <a:rPr lang="en-US" sz="1800" dirty="0" err="1" smtClean="0"/>
              <a:t>eNB</a:t>
            </a:r>
            <a:r>
              <a:rPr lang="en-US" sz="1800" dirty="0" smtClean="0"/>
              <a:t> consists of:</a:t>
            </a:r>
          </a:p>
          <a:p>
            <a:pPr lvl="1"/>
            <a:r>
              <a:rPr lang="en-US" sz="1800" dirty="0" smtClean="0"/>
              <a:t>First part: signal for channel reservation</a:t>
            </a:r>
          </a:p>
          <a:p>
            <a:pPr lvl="2"/>
            <a:r>
              <a:rPr lang="en-US" sz="1600" dirty="0" smtClean="0"/>
              <a:t>If needed until the start of the second part</a:t>
            </a:r>
          </a:p>
          <a:p>
            <a:pPr lvl="1"/>
            <a:r>
              <a:rPr lang="en-US" sz="1800" dirty="0" smtClean="0"/>
              <a:t>Second part: fractional OFDM symbol transmissions</a:t>
            </a:r>
          </a:p>
          <a:p>
            <a:pPr lvl="2"/>
            <a:r>
              <a:rPr lang="en-US" sz="1600" dirty="0" smtClean="0"/>
              <a:t>For channel reservation and for detection by other LAA </a:t>
            </a:r>
            <a:r>
              <a:rPr lang="en-US" sz="1600" dirty="0" err="1" smtClean="0"/>
              <a:t>eNBs</a:t>
            </a:r>
            <a:endParaRPr lang="en-US" sz="1600" dirty="0" smtClean="0"/>
          </a:p>
          <a:p>
            <a:pPr lvl="2"/>
            <a:r>
              <a:rPr lang="en-US" sz="1600" dirty="0" smtClean="0"/>
              <a:t>One or more repetitions of a signal detectable by another </a:t>
            </a:r>
            <a:r>
              <a:rPr lang="en-US" sz="1600" dirty="0" err="1" smtClean="0"/>
              <a:t>eNB</a:t>
            </a:r>
            <a:r>
              <a:rPr lang="en-US" sz="1600" dirty="0" smtClean="0"/>
              <a:t> from the same or another operator. The duration of each repetition is shorter than one CCA slot</a:t>
            </a:r>
          </a:p>
          <a:p>
            <a:pPr lvl="2"/>
            <a:r>
              <a:rPr lang="en-US" sz="1600" dirty="0" smtClean="0"/>
              <a:t>UE does not need to receive these fractional OFDM symbol transmissions</a:t>
            </a:r>
          </a:p>
          <a:p>
            <a:pPr lvl="1"/>
            <a:r>
              <a:rPr lang="en-US" sz="1800" dirty="0" smtClean="0"/>
              <a:t>Third part: full OFDM symbol(s) transmission</a:t>
            </a:r>
          </a:p>
          <a:p>
            <a:pPr lvl="2"/>
            <a:r>
              <a:rPr lang="en-US" sz="1600" dirty="0" smtClean="0"/>
              <a:t>For detection by a served UE</a:t>
            </a:r>
          </a:p>
          <a:p>
            <a:pPr lvl="3"/>
            <a:r>
              <a:rPr lang="en-US" sz="1600" dirty="0" smtClean="0"/>
              <a:t>to identify the start of a serving </a:t>
            </a:r>
            <a:r>
              <a:rPr lang="en-US" sz="1600" dirty="0" err="1" smtClean="0"/>
              <a:t>eNB</a:t>
            </a:r>
            <a:r>
              <a:rPr lang="en-US" sz="1600" dirty="0" smtClean="0"/>
              <a:t> transmission</a:t>
            </a:r>
          </a:p>
          <a:p>
            <a:pPr lvl="3"/>
            <a:r>
              <a:rPr lang="en-US" sz="1600" dirty="0" smtClean="0"/>
              <a:t>for time and frequency synchronization (coarse and fine)</a:t>
            </a:r>
            <a:endParaRPr lang="en-US" sz="1400" dirty="0" smtClean="0"/>
          </a:p>
          <a:p>
            <a:pPr lvl="2"/>
            <a:r>
              <a:rPr lang="en-US" sz="1600" dirty="0" smtClean="0"/>
              <a:t>Including at least one instance of PSS sequence and one instance of SSS sequence</a:t>
            </a:r>
          </a:p>
          <a:p>
            <a:pPr lvl="2"/>
            <a:r>
              <a:rPr lang="en-US" sz="1600" dirty="0" smtClean="0"/>
              <a:t>FFS: 1 or 2 full OFDM symbols</a:t>
            </a:r>
          </a:p>
          <a:p>
            <a:r>
              <a:rPr lang="en-US" sz="1800" dirty="0" smtClean="0"/>
              <a:t>Right after a successful CCA check and before DRS, the initial signal transmissions from an LAA </a:t>
            </a:r>
            <a:r>
              <a:rPr lang="en-US" sz="1800" dirty="0" err="1" smtClean="0"/>
              <a:t>eNB</a:t>
            </a:r>
            <a:r>
              <a:rPr lang="en-US" sz="1800" dirty="0" smtClean="0"/>
              <a:t> consists of:</a:t>
            </a:r>
          </a:p>
          <a:p>
            <a:pPr lvl="1"/>
            <a:r>
              <a:rPr lang="en-US" sz="1800" dirty="0" smtClean="0"/>
              <a:t>Only the first part and the second part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3371</TotalTime>
  <Words>280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initial downlink transmissions for LAA</vt:lpstr>
      <vt:lpstr>Proposal 1</vt:lpstr>
      <vt:lpstr>Proposal 2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80</cp:revision>
  <dcterms:created xsi:type="dcterms:W3CDTF">2015-02-09T09:38:11Z</dcterms:created>
  <dcterms:modified xsi:type="dcterms:W3CDTF">2015-04-21T13:48:56Z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(3)wozqvVsuX5yhVfvy58aych6A27b/JuSLUsrHE7QyRXX8Sj6KGBNLNV08MzsQGjcfhufrm9Lu
kF9C6Q95rfikmcaLS2GPbgXnVGf2lh5vzIexHlnuQPRzSlHLSM9CNXhaneYyXDzIX9hPeFAJ
s6MxCzEseOqqegreI+gwqRL4OT0njiFDOO/yKUeGGuLSBNYJD9cBeVRs/LJyf1p5U32Iepn2
45rig+x/94DSE7TwZ+</vt:lpwstr>
  </property>
  <property fmtid="{D5CDD505-2E9C-101B-9397-08002B2CF9AE}" pid="3" name="_new_ms_pID_725431">
    <vt:lpwstr>UsKMX50IvLwgx4GC6JpMAfKUthzIGJ0bRY/nJ0P71xz0g4ePXlCGzH
z8mZgkjuoZSwoc2wH2xZ+RETKqD298/2DCjJy3z9IWKWDqVFsWUIoNObXEDzImgRsX+c9BnU
wHXnQ3mTo9+yVmNe+Vl45teFrjf0ml73TJjLKBVzM7NoY5M2Bkj/TMI6RfCUyGXzi37lRHKD
pKKfyfuvd1ux2Knktm0ohYkKeiL45RdwPyND</vt:lpwstr>
  </property>
  <property fmtid="{D5CDD505-2E9C-101B-9397-08002B2CF9AE}" pid="4" name="_new_ms_pID_725432">
    <vt:lpwstr>yKkxen8JkiANfPsT4zzdcpWnjkYj+NwM9TOE
qEAc2kKOJfxocow65Ax+HcQpgudLZzst5YzTny2Gbrbr8Aic0VOJLl8sFPyu3X/ppC5AMp1w
j7sC46eIIpzEZ4TAz+I495K2STfVVhVQSi0QXo8XWg3QPAKFuODcP0uk2Sj6SyTw+YKRdbn5
tqDLChAhpFbMyA==</vt:lpwstr>
  </property>
  <property fmtid="{D5CDD505-2E9C-101B-9397-08002B2CF9AE}" pid="5" name="_new_ms_pID_725433">
    <vt:lpwstr>gi</vt:lpwstr>
  </property>
  <property fmtid="{D5CDD505-2E9C-101B-9397-08002B2CF9AE}" pid="6" name="sflag">
    <vt:lpwstr>1429609405</vt:lpwstr>
  </property>
</Properties>
</file>