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70" d="100"/>
          <a:sy n="70" d="100"/>
        </p:scale>
        <p:origin x="-1386" y="-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79455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82273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65314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35180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90967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46792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91874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28993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16058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60517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61210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74C262-B02C-4FDF-96B0-461675453BBE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97350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564904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Clarification of DRS agreement from LAA ad-hoc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20679"/>
            <a:ext cx="6400800" cy="1752600"/>
          </a:xfrm>
        </p:spPr>
        <p:txBody>
          <a:bodyPr/>
          <a:lstStyle/>
          <a:p>
            <a:r>
              <a:rPr lang="en-US" dirty="0" smtClean="0"/>
              <a:t>Huawei</a:t>
            </a:r>
            <a:r>
              <a:rPr lang="en-US" smtClean="0"/>
              <a:t>, Panasonic, </a:t>
            </a:r>
            <a:r>
              <a:rPr lang="en-US" dirty="0" smtClean="0"/>
              <a:t>[Alcatel-Lucent]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04800" y="342697"/>
            <a:ext cx="85344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Meeting #80bis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en-GB" altLang="ko-KR" sz="2000" b="1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GB" altLang="ko-KR" sz="2000" b="1" smtClean="0">
                <a:latin typeface="Times New Roman" pitchFamily="18" charset="0"/>
                <a:cs typeface="Times New Roman" pitchFamily="18" charset="0"/>
              </a:rPr>
              <a:t>R1-152284</a:t>
            </a:r>
            <a:endParaRPr lang="en-US" altLang="zh-CN" sz="2000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Belgrade, Serbia, 20th - 24th April 2015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7200" y="156024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altLang="ko-KR" dirty="0" smtClean="0"/>
              <a:t>7.2.4.2</a:t>
            </a:r>
            <a:endParaRPr lang="en-US" altLang="ko-KR" dirty="0"/>
          </a:p>
          <a:p>
            <a:pPr eaLnBrk="1" hangingPunct="1"/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23285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Background: agreement (LAA ad-hoc)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5184576"/>
          </a:xfrm>
        </p:spPr>
        <p:txBody>
          <a:bodyPr>
            <a:noAutofit/>
          </a:bodyPr>
          <a:lstStyle/>
          <a:p>
            <a:pPr lvl="0"/>
            <a:r>
              <a:rPr lang="en-US" sz="2400" dirty="0" smtClean="0"/>
              <a:t>DRS design should allow DRS transmission on an LAA </a:t>
            </a:r>
            <a:r>
              <a:rPr lang="en-US" sz="2400" dirty="0" err="1" smtClean="0"/>
              <a:t>SCell</a:t>
            </a:r>
            <a:r>
              <a:rPr lang="en-US" sz="2400" dirty="0" smtClean="0"/>
              <a:t> to be subject to LBT</a:t>
            </a:r>
          </a:p>
          <a:p>
            <a:pPr lvl="0"/>
            <a:r>
              <a:rPr lang="en-US" sz="2400" dirty="0" smtClean="0"/>
              <a:t>Consider the following 2 options for the transmission of DRS within a DMTC window if LBT is applied to DRS</a:t>
            </a:r>
          </a:p>
          <a:p>
            <a:pPr lvl="1"/>
            <a:r>
              <a:rPr lang="en-US" sz="2000" dirty="0" smtClean="0"/>
              <a:t>Alt1: DRS is transmitted subjected to LBT in fixed subframe(s) within the configured DMTC</a:t>
            </a:r>
          </a:p>
          <a:p>
            <a:pPr lvl="1"/>
            <a:r>
              <a:rPr lang="en-US" sz="2000" dirty="0" smtClean="0"/>
              <a:t>Alt2: if LBT prevents transmission of DRS in the fixed subframe(s), allow the DRS to be transmitted in different subframe(s) within the configured DMTC if LBT succeeds</a:t>
            </a:r>
          </a:p>
          <a:p>
            <a:pPr lvl="1"/>
            <a:r>
              <a:rPr lang="en-US" sz="2000" dirty="0" smtClean="0"/>
              <a:t>Modifications to Rel-12 DMTC configuration are FFS</a:t>
            </a:r>
          </a:p>
          <a:p>
            <a:pPr lvl="0"/>
            <a:r>
              <a:rPr lang="en-US" sz="2400" dirty="0" smtClean="0"/>
              <a:t>Note: this does not preclude the possibility to allow other DRS transmissions outside of the configured DMTC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4026515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agreement covers FDD and TDD cases where the DRS can occupy one or multiple </a:t>
            </a:r>
            <a:r>
              <a:rPr lang="en-US" dirty="0" err="1" smtClean="0"/>
              <a:t>subframes</a:t>
            </a:r>
            <a:endParaRPr lang="en-US" dirty="0" smtClean="0"/>
          </a:p>
          <a:p>
            <a:r>
              <a:rPr lang="en-US" dirty="0" smtClean="0"/>
              <a:t>However, the agreement seems not preclude the possibility of transmitting DRS in different OFDM symbol positions within a subframe, for example if the structure of the DRS occasions was changed to a small number of consecutive OFDM symbols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Clarification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400" dirty="0" smtClean="0"/>
              <a:t>DRS design should allow DRS transmission on an LAA </a:t>
            </a:r>
            <a:r>
              <a:rPr lang="en-US" sz="2400" dirty="0" err="1" smtClean="0"/>
              <a:t>SCell</a:t>
            </a:r>
            <a:r>
              <a:rPr lang="en-US" sz="2400" dirty="0" smtClean="0"/>
              <a:t> to be subject to LBT</a:t>
            </a:r>
          </a:p>
          <a:p>
            <a:pPr lvl="0"/>
            <a:r>
              <a:rPr lang="en-US" sz="2400" dirty="0" smtClean="0"/>
              <a:t>Consider the following 2 options for the transmission of DRS within a DMTC window if LBT is applied to DRS</a:t>
            </a:r>
          </a:p>
          <a:p>
            <a:pPr lvl="1"/>
            <a:r>
              <a:rPr lang="en-US" sz="2000" dirty="0" smtClean="0"/>
              <a:t>Alt1: subject to LBT, DRS is transmitted in fixed </a:t>
            </a:r>
            <a:r>
              <a:rPr lang="en-US" sz="2000" dirty="0" smtClean="0">
                <a:solidFill>
                  <a:srgbClr val="FF0000"/>
                </a:solidFill>
              </a:rPr>
              <a:t>time</a:t>
            </a:r>
            <a:r>
              <a:rPr lang="en-US" sz="2000" dirty="0" smtClean="0"/>
              <a:t> </a:t>
            </a:r>
            <a:r>
              <a:rPr lang="en-US" sz="2000" dirty="0" smtClean="0">
                <a:solidFill>
                  <a:srgbClr val="FF0000"/>
                </a:solidFill>
              </a:rPr>
              <a:t>position</a:t>
            </a:r>
            <a:r>
              <a:rPr lang="en-US" sz="2000" dirty="0" smtClean="0"/>
              <a:t> within the configured DMTC</a:t>
            </a:r>
          </a:p>
          <a:p>
            <a:pPr lvl="1"/>
            <a:r>
              <a:rPr lang="en-US" sz="2000" dirty="0" smtClean="0"/>
              <a:t>Alt2: if LBT prevents transmission of DRS in the fixed </a:t>
            </a:r>
            <a:r>
              <a:rPr lang="en-US" sz="2000" dirty="0" smtClean="0">
                <a:solidFill>
                  <a:srgbClr val="FF0000"/>
                </a:solidFill>
              </a:rPr>
              <a:t>time</a:t>
            </a:r>
            <a:r>
              <a:rPr lang="en-US" sz="2000" dirty="0" smtClean="0"/>
              <a:t> </a:t>
            </a:r>
            <a:r>
              <a:rPr lang="en-US" sz="2000" dirty="0" smtClean="0">
                <a:solidFill>
                  <a:srgbClr val="FF0000"/>
                </a:solidFill>
              </a:rPr>
              <a:t>position</a:t>
            </a:r>
            <a:r>
              <a:rPr lang="en-US" sz="2000" dirty="0" smtClean="0"/>
              <a:t>, allow the DRS to be transmitted in different </a:t>
            </a:r>
            <a:r>
              <a:rPr lang="en-US" sz="2000" dirty="0" smtClean="0">
                <a:solidFill>
                  <a:srgbClr val="FF0000"/>
                </a:solidFill>
              </a:rPr>
              <a:t>time</a:t>
            </a:r>
            <a:r>
              <a:rPr lang="en-US" sz="2000" dirty="0" smtClean="0"/>
              <a:t> </a:t>
            </a:r>
            <a:r>
              <a:rPr lang="en-US" sz="2000" dirty="0" smtClean="0">
                <a:solidFill>
                  <a:srgbClr val="FF0000"/>
                </a:solidFill>
              </a:rPr>
              <a:t>positions</a:t>
            </a:r>
            <a:r>
              <a:rPr lang="en-US" sz="2000" dirty="0" smtClean="0"/>
              <a:t> within the configured DMTC if LBT succeeds</a:t>
            </a:r>
          </a:p>
          <a:p>
            <a:pPr lvl="1"/>
            <a:r>
              <a:rPr lang="en-US" sz="2000" dirty="0" smtClean="0"/>
              <a:t>Modifications to Rel-12 DMTC configuration are FFS</a:t>
            </a:r>
          </a:p>
          <a:p>
            <a:pPr lvl="0"/>
            <a:r>
              <a:rPr lang="en-US" sz="2400" dirty="0" smtClean="0"/>
              <a:t>Note: this does not preclude the possibility to allow other DRS transmissions outside of the configured DMTC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3481</TotalTime>
  <Words>308</Words>
  <Application>Microsoft Office PowerPoint</Application>
  <PresentationFormat>On-screen Show (4:3)</PresentationFormat>
  <Paragraphs>23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Clarification of DRS agreement from LAA ad-hoc</vt:lpstr>
      <vt:lpstr>Background: agreement (LAA ad-hoc)</vt:lpstr>
      <vt:lpstr>Background</vt:lpstr>
      <vt:lpstr>Proposed Clarification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Clear Channel Assessment (CCA) schemes for LAA Coexistence evaluations</dc:title>
  <dc:creator>Sorour Falahati</dc:creator>
  <cp:lastModifiedBy>Huawei</cp:lastModifiedBy>
  <cp:revision>72</cp:revision>
  <dcterms:created xsi:type="dcterms:W3CDTF">2015-02-09T09:38:11Z</dcterms:created>
  <dcterms:modified xsi:type="dcterms:W3CDTF">2015-04-21T10:05:14Z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(3)nbAkrQ6FcazVjyWYu+5+zhlA6RQ/xw4byfPf88p1KlAgiiGMlCqSj57T4Lur+0pbPUmGD4MQ
3zcPpCxQTSMoOjhZYifvIsGRJpWmLXiaQ95k/8FcUBdibA4uuOzRT8mQ8KEbyByCAXI0b25A
tUnm+m+PhtG3j4RqEZppiXyDH5VUv32HQB2gPceeZob6/Jnf+A8auv/EWvFt8XbvvAdCm/MC
PIEDkHyDudfMa5BY5G</vt:lpwstr>
  </property>
  <property fmtid="{D5CDD505-2E9C-101B-9397-08002B2CF9AE}" pid="3" name="_new_ms_pID_725431">
    <vt:lpwstr>uZo16dHCXGncj8lLONjYyZqP0NtYJ8MnnfqES3opKQwCMF8JFJsGWx
R3PJeCWIM2eGgBJfYE8xisYdapDm9pZj+dL2vZLFt7Rto5wDxQVy5FeqsGUblvZABgiS5ioU
hJ4e5NnFBUv0EoStT1r3grg3XyyDY436XbsrtvUqRe6rqDmGSD+cF39UXWjdqx/RYvF8HTBj
mg0ZWkaQMBGGSedthRPXb8yWoUMhJRdT3jKt</vt:lpwstr>
  </property>
  <property fmtid="{D5CDD505-2E9C-101B-9397-08002B2CF9AE}" pid="4" name="_new_ms_pID_725432">
    <vt:lpwstr>sWZ+uWtMSkeY8Of/gCT8omwUPf254Esgq37X
WaBcFLXBWklF93ykAESst2OphNQmosUjzUk00ys/j1Uqv2GvPobgXFlK36pi30EyBYXvJsq+
zAymO1BSWi/UaypHI1i3Ps5ir+cEGSuY2Ys6r3aOFRdLRqZzy/AwwMqUremk6lkLwniwlWQE
WN+8RKLvvL2EQqBtFRm9hoZYtdlL2zntZuk=</vt:lpwstr>
  </property>
  <property fmtid="{D5CDD505-2E9C-101B-9397-08002B2CF9AE}" pid="5" name="_new_ms_pID_725433">
    <vt:lpwstr>gi</vt:lpwstr>
  </property>
  <property fmtid="{D5CDD505-2E9C-101B-9397-08002B2CF9AE}" pid="6" name="sflag">
    <vt:lpwstr>1429609405</vt:lpwstr>
  </property>
</Properties>
</file>