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1" r:id="rId4"/>
    <p:sldId id="26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85393" autoAdjust="0"/>
  </p:normalViewPr>
  <p:slideViewPr>
    <p:cSldViewPr>
      <p:cViewPr varScale="1">
        <p:scale>
          <a:sx n="55" d="100"/>
          <a:sy n="55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892480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Way forward on Evaluation Assumptions for Multiuser Superposition Transmission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576064"/>
          </a:xfrm>
        </p:spPr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</a:t>
            </a:r>
            <a:r>
              <a:rPr kumimoji="1" lang="en-US" altLang="ja-JP" dirty="0" smtClean="0"/>
              <a:t>LGE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#80bis</a:t>
            </a:r>
            <a:endParaRPr lang="ja-JP" altLang="ja-JP" dirty="0" smtClean="0"/>
          </a:p>
          <a:p>
            <a:r>
              <a:rPr lang="sv-SE" altLang="ja-JP" dirty="0"/>
              <a:t>Belgrade, Serbia, April 20 – 24, </a:t>
            </a:r>
            <a:r>
              <a:rPr lang="sv-SE" altLang="ja-JP" dirty="0" smtClean="0"/>
              <a:t>2015</a:t>
            </a:r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</a:t>
            </a:r>
            <a:r>
              <a:rPr lang="en-GB" altLang="ja-JP"/>
              <a:t>: </a:t>
            </a:r>
            <a:r>
              <a:rPr lang="en-GB" altLang="ja-JP" smtClean="0"/>
              <a:t>7.2.7.2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R1-152229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052736"/>
            <a:ext cx="8424936" cy="5472608"/>
          </a:xfrm>
        </p:spPr>
        <p:txBody>
          <a:bodyPr>
            <a:noAutofit/>
          </a:bodyPr>
          <a:lstStyle/>
          <a:p>
            <a:pPr lvl="0"/>
            <a:r>
              <a:rPr lang="en-US" altLang="ja-JP" dirty="0"/>
              <a:t>For the evaluation of multiuser superposition transmission, the following cases are at least studied</a:t>
            </a:r>
            <a:endParaRPr lang="ja-JP" altLang="ja-JP" dirty="0"/>
          </a:p>
          <a:p>
            <a:pPr lvl="1"/>
            <a:r>
              <a:rPr lang="en-US" altLang="ja-JP" dirty="0"/>
              <a:t>Transmissions to superposed UEs use the same transmission scheme </a:t>
            </a:r>
            <a:endParaRPr lang="ja-JP" altLang="ja-JP" dirty="0"/>
          </a:p>
          <a:p>
            <a:pPr lvl="1"/>
            <a:r>
              <a:rPr lang="en-US" altLang="ja-JP" dirty="0"/>
              <a:t>FFS: mixed transmission scheme cases</a:t>
            </a:r>
            <a:endParaRPr lang="ja-JP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The same </a:t>
            </a:r>
            <a:r>
              <a:rPr lang="en-US" altLang="ja-JP" dirty="0" err="1" smtClean="0"/>
              <a:t>precoder</a:t>
            </a:r>
            <a:r>
              <a:rPr lang="en-US" altLang="ja-JP" dirty="0"/>
              <a:t> </a:t>
            </a:r>
            <a:r>
              <a:rPr lang="en-US" altLang="ja-JP" dirty="0" smtClean="0"/>
              <a:t>for the superposed UEs is considered.</a:t>
            </a:r>
          </a:p>
          <a:p>
            <a:pPr lvl="1"/>
            <a:r>
              <a:rPr lang="en-US" altLang="ja-JP" dirty="0" smtClean="0"/>
              <a:t>The case when rank1 </a:t>
            </a:r>
            <a:r>
              <a:rPr lang="en-US" altLang="ja-JP" dirty="0" err="1" smtClean="0"/>
              <a:t>precoder</a:t>
            </a:r>
            <a:r>
              <a:rPr lang="en-US" altLang="ja-JP" dirty="0" smtClean="0"/>
              <a:t> vector </a:t>
            </a:r>
            <a:r>
              <a:rPr lang="en-US" altLang="ja-JP" dirty="0"/>
              <a:t>for UE1 </a:t>
            </a:r>
            <a:r>
              <a:rPr lang="en-US" altLang="ja-JP" dirty="0" smtClean="0"/>
              <a:t>is </a:t>
            </a:r>
            <a:r>
              <a:rPr lang="en-US" altLang="ja-JP" b="1" dirty="0" smtClean="0"/>
              <a:t>v</a:t>
            </a:r>
            <a:r>
              <a:rPr lang="en-US" altLang="ja-JP" baseline="-25000" dirty="0" smtClean="0"/>
              <a:t>1,1</a:t>
            </a:r>
            <a:r>
              <a:rPr lang="en-US" altLang="ja-JP" dirty="0" smtClean="0"/>
              <a:t> and rank2 </a:t>
            </a:r>
            <a:r>
              <a:rPr lang="en-US" altLang="ja-JP" dirty="0" err="1" smtClean="0"/>
              <a:t>precoder</a:t>
            </a:r>
            <a:r>
              <a:rPr lang="en-US" altLang="ja-JP" dirty="0" smtClean="0"/>
              <a:t> matrix for UE2 is [</a:t>
            </a:r>
            <a:r>
              <a:rPr lang="en-US" altLang="ja-JP" b="1" dirty="0" smtClean="0"/>
              <a:t>v</a:t>
            </a:r>
            <a:r>
              <a:rPr lang="en-US" altLang="ja-JP" baseline="-25000" dirty="0" smtClean="0"/>
              <a:t>2,1</a:t>
            </a:r>
            <a:r>
              <a:rPr lang="en-US" altLang="ja-JP" dirty="0" smtClean="0"/>
              <a:t> </a:t>
            </a:r>
            <a:r>
              <a:rPr lang="en-US" altLang="ja-JP" b="1" dirty="0" smtClean="0"/>
              <a:t>v</a:t>
            </a:r>
            <a:r>
              <a:rPr lang="en-US" altLang="ja-JP" baseline="-25000" dirty="0" smtClean="0"/>
              <a:t>2,2</a:t>
            </a:r>
            <a:r>
              <a:rPr lang="en-US" altLang="ja-JP" dirty="0" smtClean="0"/>
              <a:t>] and </a:t>
            </a:r>
            <a:r>
              <a:rPr lang="en-US" altLang="ja-JP" dirty="0"/>
              <a:t> </a:t>
            </a:r>
            <a:r>
              <a:rPr lang="en-US" altLang="ja-JP" b="1" dirty="0" smtClean="0"/>
              <a:t>v</a:t>
            </a:r>
            <a:r>
              <a:rPr lang="en-US" altLang="ja-JP" baseline="-25000" dirty="0" smtClean="0"/>
              <a:t>1,1</a:t>
            </a:r>
            <a:r>
              <a:rPr lang="en-US" altLang="ja-JP" dirty="0" smtClean="0"/>
              <a:t> = </a:t>
            </a:r>
            <a:r>
              <a:rPr lang="en-US" altLang="ja-JP" b="1" dirty="0" smtClean="0"/>
              <a:t>v</a:t>
            </a:r>
            <a:r>
              <a:rPr lang="en-US" altLang="ja-JP" baseline="-25000" dirty="0" smtClean="0"/>
              <a:t>2,1</a:t>
            </a:r>
            <a:r>
              <a:rPr lang="en-US" altLang="ja-JP" dirty="0" smtClean="0"/>
              <a:t>  is also considered as the same </a:t>
            </a:r>
            <a:r>
              <a:rPr lang="en-US" altLang="ja-JP" dirty="0" err="1" smtClean="0"/>
              <a:t>precoder</a:t>
            </a:r>
            <a:r>
              <a:rPr lang="en-US" altLang="ja-JP" dirty="0" smtClean="0"/>
              <a:t> case.</a:t>
            </a:r>
          </a:p>
          <a:p>
            <a:pPr lvl="1"/>
            <a:r>
              <a:rPr lang="en-US" altLang="ja-JP" dirty="0" smtClean="0"/>
              <a:t>Although this does not preclude different </a:t>
            </a:r>
            <a:r>
              <a:rPr lang="en-US" altLang="ja-JP" dirty="0" err="1" smtClean="0"/>
              <a:t>precoder</a:t>
            </a:r>
            <a:r>
              <a:rPr lang="en-US" altLang="ja-JP" dirty="0" smtClean="0"/>
              <a:t> case, companies should provide detailed assumption for different </a:t>
            </a:r>
            <a:r>
              <a:rPr lang="en-US" altLang="ja-JP" dirty="0" err="1" smtClean="0"/>
              <a:t>precoder</a:t>
            </a:r>
            <a:r>
              <a:rPr lang="en-US" altLang="ja-JP" dirty="0" smtClean="0"/>
              <a:t> case, e.g., availability of the other UE’s </a:t>
            </a:r>
            <a:r>
              <a:rPr lang="en-US" altLang="ja-JP" dirty="0" err="1" smtClean="0"/>
              <a:t>precoder</a:t>
            </a:r>
            <a:r>
              <a:rPr lang="en-US" altLang="ja-JP" dirty="0" smtClean="0"/>
              <a:t> information and receiver assumptions, etc.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7521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424936" cy="2160240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SU-MIMO </a:t>
            </a:r>
            <a:r>
              <a:rPr lang="en-US" altLang="ja-JP" dirty="0" smtClean="0"/>
              <a:t>with </a:t>
            </a:r>
            <a:r>
              <a:rPr lang="en-US" altLang="ja-JP" dirty="0" smtClean="0"/>
              <a:t>MMSE-IRC receiver is considered as the baseline performance at least for 2x2 configuration.</a:t>
            </a:r>
          </a:p>
          <a:p>
            <a:pPr lvl="1"/>
            <a:r>
              <a:rPr lang="en-US" altLang="ja-JP" dirty="0" smtClean="0"/>
              <a:t>For inter-stream interference suppression, interference </a:t>
            </a:r>
            <a:r>
              <a:rPr lang="en-US" altLang="ja-JP" dirty="0"/>
              <a:t>canceling receiver for SU-MIMO </a:t>
            </a:r>
            <a:r>
              <a:rPr lang="en-US" altLang="ja-JP" dirty="0" smtClean="0"/>
              <a:t>is also allowed, but companies should apply the same receiver for inter-stream </a:t>
            </a:r>
            <a:r>
              <a:rPr lang="en-US" altLang="ja-JP" dirty="0"/>
              <a:t>interference suppression</a:t>
            </a:r>
            <a:r>
              <a:rPr lang="en-US" altLang="ja-JP" dirty="0" smtClean="0"/>
              <a:t> to MUST.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66738"/>
            <a:ext cx="8496944" cy="5112568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The following </a:t>
            </a:r>
            <a:r>
              <a:rPr lang="en-US" altLang="ja-JP" dirty="0"/>
              <a:t>receiver </a:t>
            </a:r>
            <a:r>
              <a:rPr lang="en-US" altLang="ja-JP" dirty="0" smtClean="0"/>
              <a:t>studied in Rel-12 </a:t>
            </a:r>
            <a:r>
              <a:rPr lang="en-US" altLang="ja-JP" dirty="0"/>
              <a:t>NAICS should </a:t>
            </a:r>
            <a:r>
              <a:rPr lang="en-US" altLang="ja-JP" dirty="0" smtClean="0"/>
              <a:t>be reused for </a:t>
            </a:r>
            <a:r>
              <a:rPr lang="en-US" altLang="ja-JP" dirty="0"/>
              <a:t>superposed UE’s </a:t>
            </a:r>
            <a:r>
              <a:rPr lang="en-US" altLang="ja-JP" dirty="0" smtClean="0"/>
              <a:t>interference </a:t>
            </a:r>
            <a:r>
              <a:rPr lang="en-US" altLang="ja-JP" dirty="0"/>
              <a:t>suppression as </a:t>
            </a:r>
            <a:r>
              <a:rPr lang="en-US" altLang="ja-JP" dirty="0" smtClean="0"/>
              <a:t>the starting point.</a:t>
            </a:r>
          </a:p>
          <a:p>
            <a:pPr lvl="1"/>
            <a:r>
              <a:rPr lang="en-US" altLang="ja-JP" dirty="0" smtClean="0"/>
              <a:t>For the CWIC,</a:t>
            </a:r>
          </a:p>
          <a:p>
            <a:pPr lvl="2"/>
            <a:r>
              <a:rPr lang="en-US" altLang="ja-JP" dirty="0" smtClean="0"/>
              <a:t>L2S mapping based on hard CWIC is used as the starting point.</a:t>
            </a:r>
          </a:p>
          <a:p>
            <a:pPr lvl="2"/>
            <a:r>
              <a:rPr lang="en-US" altLang="ja-JP" dirty="0" smtClean="0"/>
              <a:t>Assumptions including </a:t>
            </a:r>
            <a:r>
              <a:rPr lang="en-US" altLang="ja-JP" dirty="0"/>
              <a:t>r</a:t>
            </a:r>
            <a:r>
              <a:rPr lang="en-US" altLang="ja-JP" dirty="0" smtClean="0"/>
              <a:t>esource alignment between superposed UEs, detailed receiver assumptions and </a:t>
            </a:r>
            <a:r>
              <a:rPr lang="en-US" altLang="ja-JP" dirty="0"/>
              <a:t>rate matching alignment between superposed UEs</a:t>
            </a:r>
            <a:r>
              <a:rPr lang="en-US" altLang="ja-JP" dirty="0" smtClean="0"/>
              <a:t> should be provided by companies.</a:t>
            </a:r>
          </a:p>
          <a:p>
            <a:pPr lvl="2"/>
            <a:r>
              <a:rPr lang="en-US" altLang="ja-JP" dirty="0" smtClean="0"/>
              <a:t>The other assumptions, e.g.,  HARQ, channel estimation, etc., should be provided by each company.</a:t>
            </a:r>
          </a:p>
          <a:p>
            <a:pPr lvl="2"/>
            <a:endParaRPr lang="en-US" altLang="ja-JP" dirty="0"/>
          </a:p>
          <a:p>
            <a:pPr lvl="1"/>
            <a:r>
              <a:rPr lang="en-US" altLang="ja-JP" dirty="0"/>
              <a:t>For the </a:t>
            </a:r>
            <a:r>
              <a:rPr lang="en-US" altLang="ja-JP" dirty="0" smtClean="0"/>
              <a:t>symbol level IC such as R-ML,</a:t>
            </a:r>
            <a:endParaRPr lang="en-US" altLang="ja-JP" dirty="0"/>
          </a:p>
          <a:p>
            <a:pPr lvl="2"/>
            <a:r>
              <a:rPr lang="en-US" altLang="ja-JP" dirty="0" smtClean="0"/>
              <a:t>L2S mapping for multiuser superposition transmission should be further investigated.</a:t>
            </a:r>
            <a:endParaRPr lang="en-US" altLang="ja-JP" dirty="0"/>
          </a:p>
          <a:p>
            <a:pPr lvl="2"/>
            <a:r>
              <a:rPr lang="en-US" altLang="ja-JP" dirty="0"/>
              <a:t>Resource alignment between superposed UEs </a:t>
            </a:r>
            <a:r>
              <a:rPr lang="en-US" altLang="ja-JP" dirty="0" smtClean="0"/>
              <a:t>is not necessarily </a:t>
            </a:r>
            <a:r>
              <a:rPr lang="en-US" altLang="ja-JP" dirty="0"/>
              <a:t>assumed.</a:t>
            </a:r>
          </a:p>
          <a:p>
            <a:pPr lvl="2"/>
            <a:r>
              <a:rPr lang="en-US" altLang="ja-JP" dirty="0"/>
              <a:t>The other assumptions, e.g.,  HARQ, channel estimation, etc., should be provided by each company.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3115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3130</TotalTime>
  <Words>323</Words>
  <Application>Microsoft Office PowerPoint</Application>
  <PresentationFormat>画面に合わせる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Evaluation Assumptions for Multiuser Superposition Transmission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47</cp:revision>
  <dcterms:created xsi:type="dcterms:W3CDTF">2015-02-03T00:53:02Z</dcterms:created>
  <dcterms:modified xsi:type="dcterms:W3CDTF">2015-04-21T08:04:26Z</dcterms:modified>
</cp:coreProperties>
</file>