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892480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Traffic Model for Multiuser Superposition Transmission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720080"/>
          </a:xfrm>
        </p:spPr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lang="en-US" altLang="ja-JP" dirty="0"/>
              <a:t>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</a:t>
            </a:r>
            <a:r>
              <a:rPr lang="ja-JP" altLang="en-US" dirty="0" smtClean="0"/>
              <a:t> </a:t>
            </a:r>
            <a:r>
              <a:rPr kumimoji="1" lang="en-US" altLang="ja-JP" dirty="0" smtClean="0"/>
              <a:t>ZTE, </a:t>
            </a:r>
            <a:r>
              <a:rPr lang="ja-JP" altLang="en-US" dirty="0"/>
              <a:t> </a:t>
            </a:r>
            <a:r>
              <a:rPr lang="en-US" altLang="ja-JP" dirty="0" smtClean="0"/>
              <a:t>CHTTL, LGE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7.2.7.2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R1-152228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86123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FTP model 1 with high traffic load cases should be used</a:t>
            </a:r>
          </a:p>
          <a:p>
            <a:pPr lvl="1"/>
            <a:r>
              <a:rPr lang="en-US" altLang="ja-JP" dirty="0" smtClean="0"/>
              <a:t>Resource </a:t>
            </a:r>
            <a:r>
              <a:rPr lang="en-US" altLang="ja-JP" dirty="0"/>
              <a:t>utilizations of 60 and 80</a:t>
            </a:r>
            <a:r>
              <a:rPr lang="en-US" altLang="ja-JP" dirty="0" smtClean="0"/>
              <a:t>% should </a:t>
            </a:r>
            <a:r>
              <a:rPr lang="en-US" altLang="ja-JP" dirty="0"/>
              <a:t>be assumed for the packet sizes of 0.1 Mbyte and 0.5 Mbyte. </a:t>
            </a:r>
            <a:endParaRPr lang="ja-JP" altLang="ja-JP" dirty="0"/>
          </a:p>
          <a:p>
            <a:r>
              <a:rPr lang="en-US" altLang="ja-JP" dirty="0" smtClean="0"/>
              <a:t>Full </a:t>
            </a:r>
            <a:r>
              <a:rPr lang="en-US" altLang="ja-JP" dirty="0"/>
              <a:t>buffer traffic model is </a:t>
            </a:r>
            <a:r>
              <a:rPr lang="en-US" altLang="ja-JP" dirty="0" smtClean="0"/>
              <a:t>also used.  </a:t>
            </a:r>
          </a:p>
          <a:p>
            <a:pPr lvl="1"/>
            <a:r>
              <a:rPr lang="en-US" altLang="ja-JP" dirty="0" smtClean="0"/>
              <a:t>10 </a:t>
            </a:r>
            <a:r>
              <a:rPr lang="en-US" altLang="ja-JP" dirty="0"/>
              <a:t>or 20 UEs should be considered per macro cell.</a:t>
            </a:r>
            <a:endParaRPr lang="en-US" altLang="ja-JP" dirty="0" smtClean="0"/>
          </a:p>
          <a:p>
            <a:pPr lvl="1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54050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</TotalTime>
  <Words>93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Traffic Model for Multiuser Superposition Transmission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44</cp:revision>
  <dcterms:created xsi:type="dcterms:W3CDTF">2015-02-03T00:53:02Z</dcterms:created>
  <dcterms:modified xsi:type="dcterms:W3CDTF">2015-04-21T08:04:03Z</dcterms:modified>
</cp:coreProperties>
</file>