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Way forward on targeted deployment scenarios for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CHTTL, </a:t>
            </a:r>
            <a:r>
              <a:rPr lang="en-US" dirty="0" err="1" smtClean="0">
                <a:solidFill>
                  <a:schemeClr val="tx1"/>
                </a:solidFill>
              </a:rPr>
              <a:t>Huawei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III, NTT </a:t>
            </a:r>
            <a:r>
              <a:rPr lang="en-US" dirty="0" err="1" smtClean="0">
                <a:solidFill>
                  <a:schemeClr val="tx1"/>
                </a:solidFill>
              </a:rPr>
              <a:t>DoCoMo</a:t>
            </a:r>
            <a:r>
              <a:rPr lang="en-US" smtClean="0">
                <a:solidFill>
                  <a:schemeClr val="tx1"/>
                </a:solidFill>
              </a:rPr>
              <a:t>, 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114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#80bis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Belgrade, Serbia, 20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24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April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7.2.7.1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R1-152214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Targeted deployment scenarios for MUST study include</a:t>
            </a:r>
            <a:endParaRPr lang="en-US" sz="2400" dirty="0" smtClean="0"/>
          </a:p>
          <a:p>
            <a:pPr marL="742950" lvl="2" indent="-342900"/>
            <a:r>
              <a:rPr lang="en-US" dirty="0" smtClean="0"/>
              <a:t>MUST Scenario 1: Homogeneous </a:t>
            </a:r>
            <a:r>
              <a:rPr lang="en-US" dirty="0" smtClean="0"/>
              <a:t>network with </a:t>
            </a:r>
            <a:r>
              <a:rPr lang="en-US" smtClean="0"/>
              <a:t>macro cells only</a:t>
            </a:r>
            <a:endParaRPr lang="en-US" strike="sngStrike" dirty="0" smtClean="0">
              <a:solidFill>
                <a:srgbClr val="FF0000"/>
              </a:solidFill>
            </a:endParaRPr>
          </a:p>
          <a:p>
            <a:pPr marL="742950" lvl="2" indent="-342900"/>
            <a:r>
              <a:rPr lang="en-US" dirty="0" smtClean="0"/>
              <a:t>MUST Scenario 2: Heterogeneous network with separate-frequency deployment between macro cells and small cells</a:t>
            </a:r>
          </a:p>
          <a:p>
            <a:pPr marL="1200150" lvl="3" indent="-342900"/>
            <a:r>
              <a:rPr lang="en-US" dirty="0" smtClean="0"/>
              <a:t>FFS uniformly distributed or clustered small cells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No network coordination is assumed in above deployment scenarios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MUST Scenario 1 is prioritized in the study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4677</TotalTime>
  <Words>98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targeted deployment scenarios for MUST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125</cp:revision>
  <dcterms:created xsi:type="dcterms:W3CDTF">2014-08-07T02:43:23Z</dcterms:created>
  <dcterms:modified xsi:type="dcterms:W3CDTF">2015-04-21T06:51:57Z</dcterms:modified>
</cp:coreProperties>
</file>