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Simulation Assumption for Co-Channel </a:t>
            </a:r>
            <a:r>
              <a:rPr lang="en-US" altLang="ja-JP" sz="3600" dirty="0" err="1" smtClean="0"/>
              <a:t>HetNet</a:t>
            </a:r>
            <a:r>
              <a:rPr lang="en-US" altLang="ja-JP" sz="3600" dirty="0" smtClean="0"/>
              <a:t> for EBF/FD-MIMO Evaluations</a:t>
            </a:r>
            <a:endParaRPr kumimoji="1" lang="ja-JP" altLang="en-US" sz="36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AT&amp;T, Orange, CHTTL, ALU, ASB, CEWIT, Ericsson, ZTE, </a:t>
            </a:r>
            <a:r>
              <a:rPr kumimoji="1" lang="en-US" altLang="ja-JP" dirty="0" smtClean="0"/>
              <a:t>Samsung, Nokia Networks, Nokia Corporation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R1-144515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Specification enhancements related to inter-site coordination techniques are not considered for both ideal and non-ideal backhaul</a:t>
            </a:r>
          </a:p>
          <a:p>
            <a:pPr lvl="1"/>
            <a:r>
              <a:rPr lang="en-US" dirty="0" smtClean="0"/>
              <a:t>E.g. enhancements to ICIC/</a:t>
            </a:r>
            <a:r>
              <a:rPr lang="en-US" dirty="0" err="1" smtClean="0"/>
              <a:t>eICIC</a:t>
            </a:r>
            <a:r>
              <a:rPr lang="en-US" dirty="0" smtClean="0"/>
              <a:t>/</a:t>
            </a:r>
            <a:r>
              <a:rPr lang="en-US" dirty="0" err="1" smtClean="0"/>
              <a:t>feICIC</a:t>
            </a:r>
            <a:r>
              <a:rPr lang="en-US" dirty="0" smtClean="0"/>
              <a:t>/</a:t>
            </a:r>
            <a:r>
              <a:rPr lang="en-US" dirty="0" err="1" smtClean="0"/>
              <a:t>eCoMP</a:t>
            </a:r>
            <a:r>
              <a:rPr lang="en-US" dirty="0" smtClean="0"/>
              <a:t>/inter-site COMP</a:t>
            </a:r>
          </a:p>
          <a:p>
            <a:r>
              <a:rPr lang="en-US" dirty="0" smtClean="0"/>
              <a:t>Specification enhancements to focus on single site EBF/FD-MIMO techniques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Parameters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1925" y="1557338"/>
            <a:ext cx="8829675" cy="2943225"/>
            <a:chOff x="102" y="981"/>
            <a:chExt cx="5562" cy="1854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" y="981"/>
              <a:ext cx="5556" cy="1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102" y="981"/>
              <a:ext cx="5556" cy="126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2346" y="993"/>
              <a:ext cx="30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Macro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4512" y="993"/>
              <a:ext cx="21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Pico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20" y="1113"/>
              <a:ext cx="47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Frequency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2358" y="1113"/>
              <a:ext cx="2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 GHz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4488" y="1113"/>
              <a:ext cx="2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 GHz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20" y="1245"/>
              <a:ext cx="129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eNodeB Antenna Configuration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1878" y="1245"/>
              <a:ext cx="13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Same as Homogeneous 3D-UMa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4182" y="1245"/>
              <a:ext cx="91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Omni (3D pattern FFS)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20" y="1377"/>
              <a:ext cx="64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Channel Model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2316" y="1377"/>
              <a:ext cx="37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3D-UMa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4452" y="1377"/>
              <a:ext cx="3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3D-UMi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20" y="1497"/>
              <a:ext cx="4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Tx Power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2334" y="14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46dBm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4464" y="14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30dBm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20" y="1617"/>
              <a:ext cx="99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eNodeB Antenna Height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auto">
            <a:xfrm>
              <a:off x="2382" y="1617"/>
              <a:ext cx="22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25m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4512" y="1617"/>
              <a:ext cx="22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120" y="1737"/>
              <a:ext cx="106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Antenna Configuration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120" y="1857"/>
              <a:ext cx="45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Macro ISD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120" y="1977"/>
              <a:ext cx="118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Number of cluster per Macro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120" y="2097"/>
              <a:ext cx="66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Pico per Cluster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120" y="2337"/>
              <a:ext cx="66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Distribution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120" y="2457"/>
              <a:ext cx="37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CRE Bias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20" y="2577"/>
              <a:ext cx="77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System Bandwidth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120" y="2697"/>
              <a:ext cx="43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Attach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3396" y="2577"/>
              <a:ext cx="3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 MHz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3090" y="2697"/>
              <a:ext cx="9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RSRP (CRS port 0) based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3138" y="1737"/>
              <a:ext cx="8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2Rx (0/+90) cross-pol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1788" y="2217"/>
              <a:ext cx="376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2/3 UE dropped uniformly in the cluster and 1/3 UE dropped uniformly across the macro sector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2742" y="2337"/>
              <a:ext cx="175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20% UE are outdoor and 80% UE are indoor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3456" y="2457"/>
              <a:ext cx="14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0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dB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3402" y="20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 or 10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3426" y="1857"/>
              <a:ext cx="27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500m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3504" y="1977"/>
              <a:ext cx="9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10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auto">
            <a:xfrm>
              <a:off x="139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52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Line 43"/>
            <p:cNvSpPr>
              <a:spLocks noChangeShapeType="1"/>
            </p:cNvSpPr>
            <p:nvPr/>
          </p:nvSpPr>
          <p:spPr bwMode="auto">
            <a:xfrm>
              <a:off x="108" y="98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08" y="98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565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Line 46"/>
            <p:cNvSpPr>
              <a:spLocks noChangeShapeType="1"/>
            </p:cNvSpPr>
            <p:nvPr/>
          </p:nvSpPr>
          <p:spPr bwMode="auto">
            <a:xfrm>
              <a:off x="108" y="110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108" y="110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Line 48"/>
            <p:cNvSpPr>
              <a:spLocks noChangeShapeType="1"/>
            </p:cNvSpPr>
            <p:nvPr/>
          </p:nvSpPr>
          <p:spPr bwMode="auto">
            <a:xfrm>
              <a:off x="108" y="122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108" y="122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Line 50"/>
            <p:cNvSpPr>
              <a:spLocks noChangeShapeType="1"/>
            </p:cNvSpPr>
            <p:nvPr/>
          </p:nvSpPr>
          <p:spPr bwMode="auto">
            <a:xfrm>
              <a:off x="108" y="13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108" y="13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Line 52"/>
            <p:cNvSpPr>
              <a:spLocks noChangeShapeType="1"/>
            </p:cNvSpPr>
            <p:nvPr/>
          </p:nvSpPr>
          <p:spPr bwMode="auto">
            <a:xfrm>
              <a:off x="108" y="14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108" y="14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Line 54"/>
            <p:cNvSpPr>
              <a:spLocks noChangeShapeType="1"/>
            </p:cNvSpPr>
            <p:nvPr/>
          </p:nvSpPr>
          <p:spPr bwMode="auto">
            <a:xfrm>
              <a:off x="108" y="16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08" y="16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Line 56"/>
            <p:cNvSpPr>
              <a:spLocks noChangeShapeType="1"/>
            </p:cNvSpPr>
            <p:nvPr/>
          </p:nvSpPr>
          <p:spPr bwMode="auto">
            <a:xfrm>
              <a:off x="108" y="172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108" y="172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auto">
            <a:xfrm>
              <a:off x="108" y="184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108" y="184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Line 60"/>
            <p:cNvSpPr>
              <a:spLocks noChangeShapeType="1"/>
            </p:cNvSpPr>
            <p:nvPr/>
          </p:nvSpPr>
          <p:spPr bwMode="auto">
            <a:xfrm>
              <a:off x="108" y="19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108" y="19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Line 62"/>
            <p:cNvSpPr>
              <a:spLocks noChangeShapeType="1"/>
            </p:cNvSpPr>
            <p:nvPr/>
          </p:nvSpPr>
          <p:spPr bwMode="auto">
            <a:xfrm>
              <a:off x="108" y="20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108" y="20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Line 64"/>
            <p:cNvSpPr>
              <a:spLocks noChangeShapeType="1"/>
            </p:cNvSpPr>
            <p:nvPr/>
          </p:nvSpPr>
          <p:spPr bwMode="auto">
            <a:xfrm>
              <a:off x="108" y="22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108" y="22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Line 66"/>
            <p:cNvSpPr>
              <a:spLocks noChangeShapeType="1"/>
            </p:cNvSpPr>
            <p:nvPr/>
          </p:nvSpPr>
          <p:spPr bwMode="auto">
            <a:xfrm>
              <a:off x="108" y="244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108" y="244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Line 68"/>
            <p:cNvSpPr>
              <a:spLocks noChangeShapeType="1"/>
            </p:cNvSpPr>
            <p:nvPr/>
          </p:nvSpPr>
          <p:spPr bwMode="auto">
            <a:xfrm>
              <a:off x="108" y="25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108" y="25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Line 70"/>
            <p:cNvSpPr>
              <a:spLocks noChangeShapeType="1"/>
            </p:cNvSpPr>
            <p:nvPr/>
          </p:nvSpPr>
          <p:spPr bwMode="auto">
            <a:xfrm>
              <a:off x="108" y="26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108" y="26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Line 72"/>
            <p:cNvSpPr>
              <a:spLocks noChangeShapeType="1"/>
            </p:cNvSpPr>
            <p:nvPr/>
          </p:nvSpPr>
          <p:spPr bwMode="auto">
            <a:xfrm>
              <a:off x="102" y="981"/>
              <a:ext cx="1" cy="18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102" y="981"/>
              <a:ext cx="6" cy="183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Line 74"/>
            <p:cNvSpPr>
              <a:spLocks noChangeShapeType="1"/>
            </p:cNvSpPr>
            <p:nvPr/>
          </p:nvSpPr>
          <p:spPr bwMode="auto">
            <a:xfrm>
              <a:off x="1392" y="987"/>
              <a:ext cx="1" cy="1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1392" y="987"/>
              <a:ext cx="6" cy="18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Line 76"/>
            <p:cNvSpPr>
              <a:spLocks noChangeShapeType="1"/>
            </p:cNvSpPr>
            <p:nvPr/>
          </p:nvSpPr>
          <p:spPr bwMode="auto">
            <a:xfrm>
              <a:off x="3522" y="987"/>
              <a:ext cx="1" cy="7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77"/>
            <p:cNvSpPr>
              <a:spLocks noChangeArrowheads="1"/>
            </p:cNvSpPr>
            <p:nvPr/>
          </p:nvSpPr>
          <p:spPr bwMode="auto">
            <a:xfrm>
              <a:off x="3522" y="987"/>
              <a:ext cx="6" cy="74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Line 78"/>
            <p:cNvSpPr>
              <a:spLocks noChangeShapeType="1"/>
            </p:cNvSpPr>
            <p:nvPr/>
          </p:nvSpPr>
          <p:spPr bwMode="auto">
            <a:xfrm>
              <a:off x="108" y="28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108" y="28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Line 80"/>
            <p:cNvSpPr>
              <a:spLocks noChangeShapeType="1"/>
            </p:cNvSpPr>
            <p:nvPr/>
          </p:nvSpPr>
          <p:spPr bwMode="auto">
            <a:xfrm>
              <a:off x="5652" y="987"/>
              <a:ext cx="1" cy="1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81"/>
            <p:cNvSpPr>
              <a:spLocks noChangeArrowheads="1"/>
            </p:cNvSpPr>
            <p:nvPr/>
          </p:nvSpPr>
          <p:spPr bwMode="auto">
            <a:xfrm>
              <a:off x="5652" y="987"/>
              <a:ext cx="6" cy="18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Line 82"/>
            <p:cNvSpPr>
              <a:spLocks noChangeShapeType="1"/>
            </p:cNvSpPr>
            <p:nvPr/>
          </p:nvSpPr>
          <p:spPr bwMode="auto">
            <a:xfrm>
              <a:off x="10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83"/>
            <p:cNvSpPr>
              <a:spLocks noChangeArrowheads="1"/>
            </p:cNvSpPr>
            <p:nvPr/>
          </p:nvSpPr>
          <p:spPr bwMode="auto">
            <a:xfrm>
              <a:off x="10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Line 84"/>
            <p:cNvSpPr>
              <a:spLocks noChangeShapeType="1"/>
            </p:cNvSpPr>
            <p:nvPr/>
          </p:nvSpPr>
          <p:spPr bwMode="auto">
            <a:xfrm>
              <a:off x="139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Rectangle 85"/>
            <p:cNvSpPr>
              <a:spLocks noChangeArrowheads="1"/>
            </p:cNvSpPr>
            <p:nvPr/>
          </p:nvSpPr>
          <p:spPr bwMode="auto">
            <a:xfrm>
              <a:off x="139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Line 86"/>
            <p:cNvSpPr>
              <a:spLocks noChangeShapeType="1"/>
            </p:cNvSpPr>
            <p:nvPr/>
          </p:nvSpPr>
          <p:spPr bwMode="auto">
            <a:xfrm>
              <a:off x="352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Rectangle 87"/>
            <p:cNvSpPr>
              <a:spLocks noChangeArrowheads="1"/>
            </p:cNvSpPr>
            <p:nvPr/>
          </p:nvSpPr>
          <p:spPr bwMode="auto">
            <a:xfrm>
              <a:off x="352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Line 88"/>
            <p:cNvSpPr>
              <a:spLocks noChangeShapeType="1"/>
            </p:cNvSpPr>
            <p:nvPr/>
          </p:nvSpPr>
          <p:spPr bwMode="auto">
            <a:xfrm>
              <a:off x="565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Rectangle 89"/>
            <p:cNvSpPr>
              <a:spLocks noChangeArrowheads="1"/>
            </p:cNvSpPr>
            <p:nvPr/>
          </p:nvSpPr>
          <p:spPr bwMode="auto">
            <a:xfrm>
              <a:off x="565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Line 90"/>
            <p:cNvSpPr>
              <a:spLocks noChangeShapeType="1"/>
            </p:cNvSpPr>
            <p:nvPr/>
          </p:nvSpPr>
          <p:spPr bwMode="auto">
            <a:xfrm>
              <a:off x="5658" y="98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5658" y="98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Line 92"/>
            <p:cNvSpPr>
              <a:spLocks noChangeShapeType="1"/>
            </p:cNvSpPr>
            <p:nvPr/>
          </p:nvSpPr>
          <p:spPr bwMode="auto">
            <a:xfrm>
              <a:off x="5658" y="110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Rectangle 93"/>
            <p:cNvSpPr>
              <a:spLocks noChangeArrowheads="1"/>
            </p:cNvSpPr>
            <p:nvPr/>
          </p:nvSpPr>
          <p:spPr bwMode="auto">
            <a:xfrm>
              <a:off x="5658" y="110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Line 94"/>
            <p:cNvSpPr>
              <a:spLocks noChangeShapeType="1"/>
            </p:cNvSpPr>
            <p:nvPr/>
          </p:nvSpPr>
          <p:spPr bwMode="auto">
            <a:xfrm>
              <a:off x="5658" y="122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Rectangle 95"/>
            <p:cNvSpPr>
              <a:spLocks noChangeArrowheads="1"/>
            </p:cNvSpPr>
            <p:nvPr/>
          </p:nvSpPr>
          <p:spPr bwMode="auto">
            <a:xfrm>
              <a:off x="5658" y="122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Line 96"/>
            <p:cNvSpPr>
              <a:spLocks noChangeShapeType="1"/>
            </p:cNvSpPr>
            <p:nvPr/>
          </p:nvSpPr>
          <p:spPr bwMode="auto">
            <a:xfrm>
              <a:off x="5658" y="13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97"/>
            <p:cNvSpPr>
              <a:spLocks noChangeArrowheads="1"/>
            </p:cNvSpPr>
            <p:nvPr/>
          </p:nvSpPr>
          <p:spPr bwMode="auto">
            <a:xfrm>
              <a:off x="5658" y="13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Line 98"/>
            <p:cNvSpPr>
              <a:spLocks noChangeShapeType="1"/>
            </p:cNvSpPr>
            <p:nvPr/>
          </p:nvSpPr>
          <p:spPr bwMode="auto">
            <a:xfrm>
              <a:off x="5658" y="14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Rectangle 99"/>
            <p:cNvSpPr>
              <a:spLocks noChangeArrowheads="1"/>
            </p:cNvSpPr>
            <p:nvPr/>
          </p:nvSpPr>
          <p:spPr bwMode="auto">
            <a:xfrm>
              <a:off x="5658" y="14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Line 100"/>
            <p:cNvSpPr>
              <a:spLocks noChangeShapeType="1"/>
            </p:cNvSpPr>
            <p:nvPr/>
          </p:nvSpPr>
          <p:spPr bwMode="auto">
            <a:xfrm>
              <a:off x="5658" y="16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Rectangle 101"/>
            <p:cNvSpPr>
              <a:spLocks noChangeArrowheads="1"/>
            </p:cNvSpPr>
            <p:nvPr/>
          </p:nvSpPr>
          <p:spPr bwMode="auto">
            <a:xfrm>
              <a:off x="5658" y="16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Line 102"/>
            <p:cNvSpPr>
              <a:spLocks noChangeShapeType="1"/>
            </p:cNvSpPr>
            <p:nvPr/>
          </p:nvSpPr>
          <p:spPr bwMode="auto">
            <a:xfrm>
              <a:off x="5658" y="172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5658" y="172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Line 104"/>
            <p:cNvSpPr>
              <a:spLocks noChangeShapeType="1"/>
            </p:cNvSpPr>
            <p:nvPr/>
          </p:nvSpPr>
          <p:spPr bwMode="auto">
            <a:xfrm>
              <a:off x="5658" y="18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Rectangle 105"/>
            <p:cNvSpPr>
              <a:spLocks noChangeArrowheads="1"/>
            </p:cNvSpPr>
            <p:nvPr/>
          </p:nvSpPr>
          <p:spPr bwMode="auto">
            <a:xfrm>
              <a:off x="5658" y="184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Line 106"/>
            <p:cNvSpPr>
              <a:spLocks noChangeShapeType="1"/>
            </p:cNvSpPr>
            <p:nvPr/>
          </p:nvSpPr>
          <p:spPr bwMode="auto">
            <a:xfrm>
              <a:off x="5658" y="19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Rectangle 107"/>
            <p:cNvSpPr>
              <a:spLocks noChangeArrowheads="1"/>
            </p:cNvSpPr>
            <p:nvPr/>
          </p:nvSpPr>
          <p:spPr bwMode="auto">
            <a:xfrm>
              <a:off x="5658" y="19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Line 108"/>
            <p:cNvSpPr>
              <a:spLocks noChangeShapeType="1"/>
            </p:cNvSpPr>
            <p:nvPr/>
          </p:nvSpPr>
          <p:spPr bwMode="auto">
            <a:xfrm>
              <a:off x="5658" y="20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Rectangle 109"/>
            <p:cNvSpPr>
              <a:spLocks noChangeArrowheads="1"/>
            </p:cNvSpPr>
            <p:nvPr/>
          </p:nvSpPr>
          <p:spPr bwMode="auto">
            <a:xfrm>
              <a:off x="5658" y="20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Line 110"/>
            <p:cNvSpPr>
              <a:spLocks noChangeShapeType="1"/>
            </p:cNvSpPr>
            <p:nvPr/>
          </p:nvSpPr>
          <p:spPr bwMode="auto">
            <a:xfrm>
              <a:off x="5658" y="22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Rectangle 111"/>
            <p:cNvSpPr>
              <a:spLocks noChangeArrowheads="1"/>
            </p:cNvSpPr>
            <p:nvPr/>
          </p:nvSpPr>
          <p:spPr bwMode="auto">
            <a:xfrm>
              <a:off x="5658" y="22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Line 112"/>
            <p:cNvSpPr>
              <a:spLocks noChangeShapeType="1"/>
            </p:cNvSpPr>
            <p:nvPr/>
          </p:nvSpPr>
          <p:spPr bwMode="auto">
            <a:xfrm>
              <a:off x="5658" y="24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Rectangle 113"/>
            <p:cNvSpPr>
              <a:spLocks noChangeArrowheads="1"/>
            </p:cNvSpPr>
            <p:nvPr/>
          </p:nvSpPr>
          <p:spPr bwMode="auto">
            <a:xfrm>
              <a:off x="5658" y="244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Line 114"/>
            <p:cNvSpPr>
              <a:spLocks noChangeShapeType="1"/>
            </p:cNvSpPr>
            <p:nvPr/>
          </p:nvSpPr>
          <p:spPr bwMode="auto">
            <a:xfrm>
              <a:off x="5658" y="25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5658" y="25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Line 116"/>
            <p:cNvSpPr>
              <a:spLocks noChangeShapeType="1"/>
            </p:cNvSpPr>
            <p:nvPr/>
          </p:nvSpPr>
          <p:spPr bwMode="auto">
            <a:xfrm>
              <a:off x="5658" y="26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Rectangle 117"/>
            <p:cNvSpPr>
              <a:spLocks noChangeArrowheads="1"/>
            </p:cNvSpPr>
            <p:nvPr/>
          </p:nvSpPr>
          <p:spPr bwMode="auto">
            <a:xfrm>
              <a:off x="5658" y="26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Line 118"/>
            <p:cNvSpPr>
              <a:spLocks noChangeShapeType="1"/>
            </p:cNvSpPr>
            <p:nvPr/>
          </p:nvSpPr>
          <p:spPr bwMode="auto">
            <a:xfrm>
              <a:off x="5658" y="28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Rectangle 119"/>
            <p:cNvSpPr>
              <a:spLocks noChangeArrowheads="1"/>
            </p:cNvSpPr>
            <p:nvPr/>
          </p:nvSpPr>
          <p:spPr bwMode="auto">
            <a:xfrm>
              <a:off x="5658" y="28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54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4191</TotalTime>
  <Words>189</Words>
  <Application>Microsoft Office PowerPoint</Application>
  <PresentationFormat>On-screen Show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Simulation Assumption for Co-Channel HetNet for EBF/FD-MIMO Evaluations</vt:lpstr>
      <vt:lpstr>Proposal</vt:lpstr>
      <vt:lpstr>Simulation Parameters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nokia</cp:lastModifiedBy>
  <cp:revision>71</cp:revision>
  <dcterms:created xsi:type="dcterms:W3CDTF">2014-09-26T23:14:47Z</dcterms:created>
  <dcterms:modified xsi:type="dcterms:W3CDTF">2014-10-10T08:18:11Z</dcterms:modified>
</cp:coreProperties>
</file>