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20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physical downlink control channel for MTC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800" dirty="0"/>
              <a:t>Ericsson, </a:t>
            </a:r>
            <a:r>
              <a:rPr lang="en-US" sz="2800" dirty="0" smtClean="0"/>
              <a:t>Alcatel-Lucent, Alcatel-Lucent Shanghai Bell, ASUSTeK, AT&amp;T, Huawei, HiSilicon, Intel, InterDigital, MediaTek, NEC, Nokia Corporation, Nokia Networks, Panasonic, Qualcomm, Samsung, Sierra Wireless, Sony</a:t>
            </a: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R1-144501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7.3.1.2.1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Agree the following regarding the physical downlink control channel for MTC:</a:t>
            </a:r>
          </a:p>
          <a:p>
            <a:pPr lvl="1"/>
            <a:r>
              <a:rPr lang="en-US" sz="2000" dirty="0" smtClean="0"/>
              <a:t>It </a:t>
            </a:r>
            <a:r>
              <a:rPr lang="en-US" sz="2000" dirty="0"/>
              <a:t>is used to transmit DCI messages to Rel-13 low complexity UEs</a:t>
            </a:r>
          </a:p>
          <a:p>
            <a:pPr lvl="2"/>
            <a:r>
              <a:rPr lang="en-US" sz="1800" dirty="0"/>
              <a:t>Its usage for other purposes than unicast transmission is FFS</a:t>
            </a:r>
          </a:p>
          <a:p>
            <a:pPr lvl="2"/>
            <a:r>
              <a:rPr lang="en-US" sz="1800" dirty="0"/>
              <a:t>Its usage for other UEs in enhanced coverage is FFS</a:t>
            </a:r>
          </a:p>
          <a:p>
            <a:pPr lvl="1"/>
            <a:r>
              <a:rPr lang="en-US" sz="2000" dirty="0"/>
              <a:t>It is a narrowband (within 6 PRBs) control channel</a:t>
            </a:r>
          </a:p>
          <a:p>
            <a:pPr lvl="1"/>
            <a:r>
              <a:rPr lang="en-US" sz="2000" dirty="0"/>
              <a:t>Its demodulation is based on CRS and/or DMRS (FFS)</a:t>
            </a:r>
          </a:p>
          <a:p>
            <a:pPr lvl="1"/>
            <a:r>
              <a:rPr lang="en-US" sz="2000" dirty="0"/>
              <a:t>It is not mapped to </a:t>
            </a:r>
            <a:r>
              <a:rPr lang="en-US" sz="2000" dirty="0" smtClean="0"/>
              <a:t>legacy </a:t>
            </a:r>
            <a:r>
              <a:rPr lang="en-US" sz="2000" dirty="0"/>
              <a:t>control </a:t>
            </a:r>
            <a:r>
              <a:rPr lang="en-US" sz="2000" dirty="0" smtClean="0"/>
              <a:t>regions</a:t>
            </a:r>
          </a:p>
          <a:p>
            <a:pPr lvl="1"/>
            <a:r>
              <a:rPr lang="en-US" sz="2000" dirty="0" smtClean="0"/>
              <a:t>Its design is </a:t>
            </a:r>
            <a:r>
              <a:rPr lang="en-US" sz="2000" dirty="0"/>
              <a:t>based on </a:t>
            </a:r>
            <a:r>
              <a:rPr lang="en-US" sz="2000" dirty="0" smtClean="0"/>
              <a:t>PDCCH or EPDCCH </a:t>
            </a:r>
            <a:r>
              <a:rPr lang="en-US" sz="2000" dirty="0"/>
              <a:t>unless some aspects are agreed as not </a:t>
            </a:r>
            <a:r>
              <a:rPr lang="en-US" sz="2000" dirty="0" smtClean="0"/>
              <a:t>applicable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158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physical downlink control channel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Johan Bergman</cp:lastModifiedBy>
  <cp:revision>31</cp:revision>
  <dcterms:created xsi:type="dcterms:W3CDTF">2014-10-08T06:45:16Z</dcterms:created>
  <dcterms:modified xsi:type="dcterms:W3CDTF">2014-10-09T17:14:26Z</dcterms:modified>
</cp:coreProperties>
</file>