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51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Simulation Assumption for Co-Channel </a:t>
            </a:r>
            <a:r>
              <a:rPr lang="en-US" altLang="ja-JP" sz="3600" dirty="0" err="1" smtClean="0"/>
              <a:t>HetNet</a:t>
            </a:r>
            <a:r>
              <a:rPr lang="en-US" altLang="ja-JP" sz="3600" dirty="0" smtClean="0"/>
              <a:t> for EBF/FD-MIMO Evaluations</a:t>
            </a:r>
            <a:endParaRPr kumimoji="1" lang="ja-JP" altLang="en-US" sz="36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AT&amp;T, </a:t>
            </a:r>
            <a:r>
              <a:rPr kumimoji="1" lang="en-US" altLang="ja-JP" dirty="0" smtClean="0"/>
              <a:t>Orange, CHTTL, ALU, ASB, CEWIT, Ericsson, ZTE, Samsung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R1-144493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Co-Channel </a:t>
            </a:r>
            <a:r>
              <a:rPr lang="en-US" dirty="0" err="1" smtClean="0"/>
              <a:t>HetNets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With EBF/FD-MIMO Co-Channel </a:t>
            </a:r>
            <a:r>
              <a:rPr lang="en-US" dirty="0" err="1" smtClean="0"/>
              <a:t>HetNets</a:t>
            </a:r>
            <a:r>
              <a:rPr lang="en-US" dirty="0" smtClean="0"/>
              <a:t> need to be studied for the following reason:</a:t>
            </a:r>
          </a:p>
          <a:p>
            <a:pPr lvl="1"/>
            <a:r>
              <a:rPr lang="en-US" dirty="0" smtClean="0"/>
              <a:t>With larger degrees of freedom (more antenna ports) the flashlight effect from closed loop </a:t>
            </a:r>
            <a:r>
              <a:rPr lang="en-US" dirty="0" err="1" smtClean="0"/>
              <a:t>beamforming</a:t>
            </a:r>
            <a:r>
              <a:rPr lang="en-US" dirty="0" smtClean="0"/>
              <a:t> will be much more significant compared to what we have seen so far.</a:t>
            </a:r>
          </a:p>
          <a:p>
            <a:pPr lvl="1"/>
            <a:r>
              <a:rPr lang="en-US" dirty="0" smtClean="0"/>
              <a:t>This can/will potentially impact the experience of the </a:t>
            </a:r>
            <a:r>
              <a:rPr lang="en-US" u="sng" dirty="0" err="1" smtClean="0"/>
              <a:t>pico</a:t>
            </a:r>
            <a:r>
              <a:rPr lang="en-US" u="sng" dirty="0" smtClean="0"/>
              <a:t> UEs </a:t>
            </a:r>
            <a:r>
              <a:rPr lang="en-US" dirty="0"/>
              <a:t> </a:t>
            </a:r>
            <a:r>
              <a:rPr lang="en-US" dirty="0" smtClean="0"/>
              <a:t>particularly those that are </a:t>
            </a:r>
            <a:r>
              <a:rPr lang="en-US" u="sng" dirty="0" smtClean="0"/>
              <a:t>NOT</a:t>
            </a:r>
            <a:r>
              <a:rPr lang="en-US" dirty="0" smtClean="0"/>
              <a:t> in the CRE region and are scheduled when macro is transmitting. </a:t>
            </a:r>
            <a:endParaRPr lang="en-US" dirty="0"/>
          </a:p>
          <a:p>
            <a:pPr lvl="1"/>
            <a:r>
              <a:rPr lang="en-US" dirty="0" smtClean="0"/>
              <a:t>This needs to be evaluated and considered as a part of this SI.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4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Parameters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556792"/>
            <a:ext cx="882015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4167</TotalTime>
  <Words>136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Simulation Assumption for Co-Channel HetNet for EBF/FD-MIMO Evaluations</vt:lpstr>
      <vt:lpstr>Why Co-Channel HetNets</vt:lpstr>
      <vt:lpstr>Simulation Parameters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Ghosh, Arunabha</cp:lastModifiedBy>
  <cp:revision>67</cp:revision>
  <dcterms:created xsi:type="dcterms:W3CDTF">2014-09-26T23:14:47Z</dcterms:created>
  <dcterms:modified xsi:type="dcterms:W3CDTF">2014-10-09T15:45:36Z</dcterms:modified>
</cp:coreProperties>
</file>