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2130425"/>
            <a:ext cx="8712968" cy="1470025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Way forward on baseline technologies for indoor positioning evaluation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51520" y="3886200"/>
            <a:ext cx="8640960" cy="1752600"/>
          </a:xfrm>
        </p:spPr>
        <p:txBody>
          <a:bodyPr>
            <a:normAutofit/>
          </a:bodyPr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</a:rPr>
              <a:t>, LGE, Qualcomm, ALU, ASB, China Unicom, </a:t>
            </a:r>
            <a:r>
              <a:rPr lang="en-US" altLang="zh-CN" dirty="0" smtClean="0">
                <a:solidFill>
                  <a:schemeClr val="tx1"/>
                </a:solidFill>
              </a:rPr>
              <a:t>Intel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5356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/>
              <a:t>3GPP TSG RAN WG1 #78bis</a:t>
            </a:r>
          </a:p>
          <a:p>
            <a:r>
              <a:rPr kumimoji="1" lang="en-US" altLang="ja-JP" sz="2400" dirty="0"/>
              <a:t>Ljubljana, Slovenia, 6</a:t>
            </a:r>
            <a:r>
              <a:rPr kumimoji="1" lang="en-US" altLang="ja-JP" sz="2400" baseline="30000" dirty="0"/>
              <a:t>th</a:t>
            </a:r>
            <a:r>
              <a:rPr kumimoji="1" lang="en-US" altLang="ja-JP" sz="2400" dirty="0"/>
              <a:t> – 10</a:t>
            </a:r>
            <a:r>
              <a:rPr kumimoji="1" lang="en-US" altLang="ja-JP" sz="2400" baseline="30000" dirty="0"/>
              <a:t>th</a:t>
            </a:r>
            <a:r>
              <a:rPr kumimoji="1" lang="en-US" altLang="ja-JP" sz="2400" dirty="0"/>
              <a:t> October 2014</a:t>
            </a:r>
          </a:p>
          <a:p>
            <a:r>
              <a:rPr kumimoji="1" lang="en-US" altLang="ja-JP" sz="2400" dirty="0"/>
              <a:t>Agenda item </a:t>
            </a:r>
            <a:r>
              <a:rPr kumimoji="1" lang="en-US" altLang="ja-JP" sz="2400" dirty="0" smtClean="0"/>
              <a:t>7.3.4.1</a:t>
            </a:r>
            <a:endParaRPr kumimoji="1" lang="ja-JP" altLang="en-US" sz="24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3800" y="152400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zh-CN" sz="2400" dirty="0" smtClean="0"/>
              <a:t>R1-144475</a:t>
            </a:r>
            <a:endParaRPr lang="en-GB" altLang="zh-CN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525963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For indoor positioning evaluation establish a baseline performance utilizing existing LTE OTDOA</a:t>
            </a:r>
          </a:p>
          <a:p>
            <a:pPr lvl="1"/>
            <a:r>
              <a:rPr lang="en-US" altLang="zh-CN" dirty="0" smtClean="0"/>
              <a:t>FFS details on OTDOA configurations for evaluation</a:t>
            </a:r>
          </a:p>
          <a:p>
            <a:pPr lvl="1"/>
            <a:r>
              <a:rPr lang="en-US" altLang="zh-CN" dirty="0" smtClean="0"/>
              <a:t>Baseline performance utilizing other </a:t>
            </a:r>
            <a:r>
              <a:rPr lang="en-US" altLang="zh-CN" dirty="0" smtClean="0"/>
              <a:t>or hybrid technologies </a:t>
            </a:r>
            <a:r>
              <a:rPr lang="en-US" altLang="zh-CN" dirty="0" smtClean="0"/>
              <a:t>are not precluded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</TotalTime>
  <Words>53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Way forward on baseline technologies for indoor positioning evaluation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scenarios for indoor positioning</dc:title>
  <dc:creator>Tangzhenfei</dc:creator>
  <cp:lastModifiedBy>t51861</cp:lastModifiedBy>
  <cp:revision>40</cp:revision>
  <dcterms:created xsi:type="dcterms:W3CDTF">2014-10-06T13:29:30Z</dcterms:created>
  <dcterms:modified xsi:type="dcterms:W3CDTF">2014-10-09T10:15:04Z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1412836999</vt:lpwstr>
  </property>
</Properties>
</file>