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0" y="-5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UE complexity reduction for broadcast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Panasonic, Qualcomm, Ericsson, </a:t>
            </a:r>
            <a:r>
              <a:rPr lang="en-US" dirty="0" smtClean="0"/>
              <a:t>MediaTek</a:t>
            </a:r>
            <a:r>
              <a:rPr lang="en-US" dirty="0" smtClean="0"/>
              <a:t>, Fujitsu, Sierra Wireless, Sony, NEC, </a:t>
            </a:r>
            <a:r>
              <a:rPr lang="en-US" dirty="0" smtClean="0"/>
              <a:t>ZTE, Nokia Networks, </a:t>
            </a:r>
          </a:p>
          <a:p>
            <a:r>
              <a:rPr lang="en-US" dirty="0" smtClean="0"/>
              <a:t>Nokia Corporation, </a:t>
            </a:r>
            <a:r>
              <a:rPr lang="en-US" dirty="0" smtClean="0"/>
              <a:t>Samsung, </a:t>
            </a:r>
            <a:r>
              <a:rPr lang="en-US" dirty="0" smtClean="0"/>
              <a:t>LGE,</a:t>
            </a:r>
          </a:p>
          <a:p>
            <a:r>
              <a:rPr lang="en-US" altLang="ja-JP" dirty="0"/>
              <a:t>NTT DOCOMO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R1-144467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5361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Ljubljana, </a:t>
            </a:r>
            <a:r>
              <a:rPr lang="en-US" altLang="ja-JP" sz="2400" dirty="0" smtClean="0">
                <a:latin typeface="Calibri" pitchFamily="34" charset="0"/>
              </a:rPr>
              <a:t>Slovenia, </a:t>
            </a:r>
            <a:r>
              <a:rPr lang="en-US" altLang="ja-JP" sz="2400" dirty="0">
                <a:latin typeface="Calibri" pitchFamily="34" charset="0"/>
              </a:rPr>
              <a:t>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October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7.3.1.1.1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en-US" sz="4400" dirty="0"/>
          </a:p>
          <a:p>
            <a:r>
              <a:rPr lang="en-US" sz="4400" b="1" dirty="0" smtClean="0"/>
              <a:t>Working assumption</a:t>
            </a:r>
            <a:endParaRPr lang="en-US" altLang="ja-JP" sz="4400" dirty="0" smtClean="0"/>
          </a:p>
          <a:p>
            <a:pPr lvl="1"/>
            <a:r>
              <a:rPr lang="en-US" altLang="ja-JP" sz="4400" dirty="0"/>
              <a:t>The maximum TBS for broadcast transmission for Rel-13 low complexity UE </a:t>
            </a:r>
            <a:r>
              <a:rPr lang="en-US" altLang="ja-JP" sz="4400" dirty="0" smtClean="0"/>
              <a:t>is reduced to substantially less than 2216 bits.</a:t>
            </a:r>
          </a:p>
          <a:p>
            <a:pPr lvl="2"/>
            <a:r>
              <a:rPr lang="en-US" altLang="ja-JP" sz="3600" dirty="0" smtClean="0"/>
              <a:t>RAN2 aspect and RAN1 aspect including coding rate and spectral efficiency (taking into account coverage enhancement) need to be considered further by RAN1 and RAN2 before confirming the working assumption.</a:t>
            </a:r>
            <a:endParaRPr lang="ja-JP" altLang="ja-JP" sz="3600" dirty="0"/>
          </a:p>
          <a:p>
            <a:pPr lvl="1"/>
            <a:endParaRPr lang="ja-JP" altLang="ja-JP" sz="4400" dirty="0"/>
          </a:p>
        </p:txBody>
      </p:sp>
    </p:spTree>
    <p:extLst>
      <p:ext uri="{BB962C8B-B14F-4D97-AF65-F5344CB8AC3E}">
        <p14:creationId xmlns:p14="http://schemas.microsoft.com/office/powerpoint/2010/main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115</Words>
  <Application>Microsoft Office PowerPoint</Application>
  <PresentationFormat>画面に合わせる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Theme</vt:lpstr>
      <vt:lpstr>WF on UE complexity reduction for broadcast for MTC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complexity reduction for MTC</dc:title>
  <dc:creator>Johan Bergman</dc:creator>
  <cp:lastModifiedBy>hidetoshi suzuki 10</cp:lastModifiedBy>
  <cp:revision>25</cp:revision>
  <dcterms:created xsi:type="dcterms:W3CDTF">2014-10-08T06:45:16Z</dcterms:created>
  <dcterms:modified xsi:type="dcterms:W3CDTF">2014-10-09T06:49:50Z</dcterms:modified>
</cp:coreProperties>
</file>