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2" d="100"/>
          <a:sy n="92" d="100"/>
        </p:scale>
        <p:origin x="-1338"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F2E6236-E861-4CCD-951E-1CBE978045D4}" type="datetimeFigureOut">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3913002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2E6236-E861-4CCD-951E-1CBE978045D4}" type="datetimeFigureOut">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3584038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2E6236-E861-4CCD-951E-1CBE978045D4}" type="datetimeFigureOut">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2667270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2E6236-E861-4CCD-951E-1CBE978045D4}" type="datetimeFigureOut">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3321044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2E6236-E861-4CCD-951E-1CBE978045D4}" type="datetimeFigureOut">
              <a:rPr lang="en-US" smtClean="0"/>
              <a:t>10/9/2014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3142480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F2E6236-E861-4CCD-951E-1CBE978045D4}" type="datetimeFigureOut">
              <a:rPr lang="en-US" smtClean="0"/>
              <a:t>10/9/2014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591065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F2E6236-E861-4CCD-951E-1CBE978045D4}" type="datetimeFigureOut">
              <a:rPr lang="en-US" smtClean="0"/>
              <a:t>10/9/2014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1560371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F2E6236-E861-4CCD-951E-1CBE978045D4}" type="datetimeFigureOut">
              <a:rPr lang="en-US" smtClean="0"/>
              <a:t>10/9/2014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996757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2E6236-E861-4CCD-951E-1CBE978045D4}" type="datetimeFigureOut">
              <a:rPr lang="en-US" smtClean="0"/>
              <a:t>10/9/2014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1280549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2E6236-E861-4CCD-951E-1CBE978045D4}" type="datetimeFigureOut">
              <a:rPr lang="en-US" smtClean="0"/>
              <a:t>10/9/2014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3212686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2E6236-E861-4CCD-951E-1CBE978045D4}" type="datetimeFigureOut">
              <a:rPr lang="en-US" smtClean="0"/>
              <a:t>10/9/2014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E12391-AD8B-4462-A8EE-AFC61C04759A}" type="slidenum">
              <a:rPr lang="en-US" smtClean="0"/>
              <a:t>‹#›</a:t>
            </a:fld>
            <a:endParaRPr lang="en-US"/>
          </a:p>
        </p:txBody>
      </p:sp>
    </p:spTree>
    <p:extLst>
      <p:ext uri="{BB962C8B-B14F-4D97-AF65-F5344CB8AC3E}">
        <p14:creationId xmlns:p14="http://schemas.microsoft.com/office/powerpoint/2010/main" val="4157697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E6236-E861-4CCD-951E-1CBE978045D4}" type="datetimeFigureOut">
              <a:rPr lang="en-US" smtClean="0"/>
              <a:t>10/9/2014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E12391-AD8B-4462-A8EE-AFC61C04759A}" type="slidenum">
              <a:rPr lang="en-US" smtClean="0"/>
              <a:t>‹#›</a:t>
            </a:fld>
            <a:endParaRPr lang="en-US"/>
          </a:p>
        </p:txBody>
      </p:sp>
    </p:spTree>
    <p:extLst>
      <p:ext uri="{BB962C8B-B14F-4D97-AF65-F5344CB8AC3E}">
        <p14:creationId xmlns:p14="http://schemas.microsoft.com/office/powerpoint/2010/main" val="2959650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Summary of offline discussion on link simulations for MTC</a:t>
            </a:r>
            <a:endParaRPr lang="en-US" dirty="0"/>
          </a:p>
        </p:txBody>
      </p:sp>
      <p:sp>
        <p:nvSpPr>
          <p:cNvPr id="3" name="Subtitle 2"/>
          <p:cNvSpPr>
            <a:spLocks noGrp="1"/>
          </p:cNvSpPr>
          <p:nvPr>
            <p:ph type="subTitle" idx="1"/>
          </p:nvPr>
        </p:nvSpPr>
        <p:spPr/>
        <p:txBody>
          <a:bodyPr/>
          <a:lstStyle/>
          <a:p>
            <a:r>
              <a:rPr lang="en-US" dirty="0" smtClean="0"/>
              <a:t>Ericsson </a:t>
            </a:r>
            <a:r>
              <a:rPr lang="en-US" dirty="0" smtClean="0"/>
              <a:t>(editor)</a:t>
            </a:r>
            <a:endParaRPr lang="en-US" dirty="0"/>
          </a:p>
        </p:txBody>
      </p:sp>
      <p:sp>
        <p:nvSpPr>
          <p:cNvPr id="4" name="テキスト ボックス 6"/>
          <p:cNvSpPr txBox="1">
            <a:spLocks noChangeArrowheads="1"/>
          </p:cNvSpPr>
          <p:nvPr/>
        </p:nvSpPr>
        <p:spPr bwMode="auto">
          <a:xfrm>
            <a:off x="179388" y="188913"/>
            <a:ext cx="553613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charset="0"/>
                <a:ea typeface="ＭＳ Ｐゴシック" charset="-128"/>
              </a:defRPr>
            </a:lvl1pPr>
            <a:lvl2pPr marL="742950" indent="-285750">
              <a:defRPr kumimoji="1">
                <a:solidFill>
                  <a:schemeClr val="tx1"/>
                </a:solidFill>
                <a:latin typeface="Arial" charset="0"/>
                <a:ea typeface="ＭＳ Ｐゴシック" charset="-128"/>
              </a:defRPr>
            </a:lvl2pPr>
            <a:lvl3pPr marL="1143000" indent="-228600">
              <a:defRPr kumimoji="1">
                <a:solidFill>
                  <a:schemeClr val="tx1"/>
                </a:solidFill>
                <a:latin typeface="Arial" charset="0"/>
                <a:ea typeface="ＭＳ Ｐゴシック" charset="-128"/>
              </a:defRPr>
            </a:lvl3pPr>
            <a:lvl4pPr marL="1600200" indent="-228600">
              <a:defRPr kumimoji="1">
                <a:solidFill>
                  <a:schemeClr val="tx1"/>
                </a:solidFill>
                <a:latin typeface="Arial" charset="0"/>
                <a:ea typeface="ＭＳ Ｐゴシック" charset="-128"/>
              </a:defRPr>
            </a:lvl4pPr>
            <a:lvl5pPr marL="2057400" indent="-22860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2400" dirty="0">
                <a:latin typeface="Calibri" pitchFamily="34" charset="0"/>
              </a:rPr>
              <a:t>3GPP TSG RAN WG1 #</a:t>
            </a:r>
            <a:r>
              <a:rPr lang="en-US" altLang="ja-JP" sz="2400" dirty="0" smtClean="0">
                <a:latin typeface="Calibri" pitchFamily="34" charset="0"/>
              </a:rPr>
              <a:t>78bis</a:t>
            </a:r>
            <a:endParaRPr lang="en-US" altLang="ja-JP" sz="2400" dirty="0">
              <a:latin typeface="Calibri" pitchFamily="34" charset="0"/>
            </a:endParaRPr>
          </a:p>
          <a:p>
            <a:r>
              <a:rPr lang="en-US" altLang="ja-JP" sz="2400" dirty="0">
                <a:latin typeface="Calibri" pitchFamily="34" charset="0"/>
              </a:rPr>
              <a:t>Ljubljana, </a:t>
            </a:r>
            <a:r>
              <a:rPr lang="en-US" altLang="ja-JP" sz="2400" dirty="0" smtClean="0">
                <a:latin typeface="Calibri" pitchFamily="34" charset="0"/>
              </a:rPr>
              <a:t>Slovenia, </a:t>
            </a:r>
            <a:r>
              <a:rPr lang="en-US" altLang="ja-JP" sz="2400" dirty="0">
                <a:latin typeface="Calibri" pitchFamily="34" charset="0"/>
              </a:rPr>
              <a:t>6</a:t>
            </a:r>
            <a:r>
              <a:rPr lang="en-US" altLang="ja-JP" sz="2400" baseline="30000" dirty="0" smtClean="0">
                <a:latin typeface="Calibri" pitchFamily="34" charset="0"/>
              </a:rPr>
              <a:t>th</a:t>
            </a:r>
            <a:r>
              <a:rPr lang="en-US" altLang="ja-JP" sz="2400" dirty="0" smtClean="0">
                <a:latin typeface="Calibri" pitchFamily="34" charset="0"/>
              </a:rPr>
              <a:t> </a:t>
            </a:r>
            <a:r>
              <a:rPr lang="en-US" altLang="ja-JP" sz="2400" dirty="0">
                <a:latin typeface="Calibri" pitchFamily="34" charset="0"/>
              </a:rPr>
              <a:t>– </a:t>
            </a:r>
            <a:r>
              <a:rPr lang="en-US" altLang="ja-JP" sz="2400" dirty="0" smtClean="0">
                <a:latin typeface="Calibri" pitchFamily="34" charset="0"/>
              </a:rPr>
              <a:t>10</a:t>
            </a:r>
            <a:r>
              <a:rPr lang="en-US" altLang="ja-JP" sz="2400" baseline="30000" dirty="0" smtClean="0">
                <a:latin typeface="Calibri" pitchFamily="34" charset="0"/>
              </a:rPr>
              <a:t>th</a:t>
            </a:r>
            <a:r>
              <a:rPr lang="en-US" altLang="ja-JP" sz="2400" dirty="0" smtClean="0">
                <a:latin typeface="Calibri" pitchFamily="34" charset="0"/>
              </a:rPr>
              <a:t> October 2014</a:t>
            </a:r>
            <a:endParaRPr lang="en-US" altLang="ja-JP" sz="2400" dirty="0">
              <a:latin typeface="Calibri" pitchFamily="34" charset="0"/>
            </a:endParaRPr>
          </a:p>
          <a:p>
            <a:pPr eaLnBrk="1" hangingPunct="1"/>
            <a:r>
              <a:rPr lang="en-US" altLang="ja-JP" sz="2400" dirty="0">
                <a:latin typeface="Calibri" pitchFamily="34" charset="0"/>
              </a:rPr>
              <a:t>Agenda </a:t>
            </a:r>
            <a:r>
              <a:rPr lang="en-US" altLang="ja-JP" sz="2400" dirty="0" smtClean="0">
                <a:latin typeface="Calibri" pitchFamily="34" charset="0"/>
              </a:rPr>
              <a:t>item </a:t>
            </a:r>
            <a:r>
              <a:rPr lang="en-US" altLang="ja-JP" sz="2400" dirty="0" smtClean="0">
                <a:latin typeface="Calibri" pitchFamily="34" charset="0"/>
              </a:rPr>
              <a:t>7.3.1.2.1</a:t>
            </a:r>
            <a:endParaRPr lang="ja-JP" altLang="en-US" sz="2400" dirty="0">
              <a:latin typeface="Calibri" pitchFamily="34" charset="0"/>
            </a:endParaRPr>
          </a:p>
        </p:txBody>
      </p:sp>
      <p:sp>
        <p:nvSpPr>
          <p:cNvPr id="5" name="テキスト ボックス 5"/>
          <p:cNvSpPr txBox="1">
            <a:spLocks noChangeArrowheads="1"/>
          </p:cNvSpPr>
          <p:nvPr/>
        </p:nvSpPr>
        <p:spPr bwMode="auto">
          <a:xfrm>
            <a:off x="7524750" y="188913"/>
            <a:ext cx="15343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charset="0"/>
                <a:ea typeface="ＭＳ Ｐゴシック" charset="-128"/>
              </a:defRPr>
            </a:lvl1pPr>
            <a:lvl2pPr marL="742950" indent="-285750">
              <a:defRPr kumimoji="1">
                <a:solidFill>
                  <a:schemeClr val="tx1"/>
                </a:solidFill>
                <a:latin typeface="Arial" charset="0"/>
                <a:ea typeface="ＭＳ Ｐゴシック" charset="-128"/>
              </a:defRPr>
            </a:lvl2pPr>
            <a:lvl3pPr marL="1143000" indent="-228600">
              <a:defRPr kumimoji="1">
                <a:solidFill>
                  <a:schemeClr val="tx1"/>
                </a:solidFill>
                <a:latin typeface="Arial" charset="0"/>
                <a:ea typeface="ＭＳ Ｐゴシック" charset="-128"/>
              </a:defRPr>
            </a:lvl3pPr>
            <a:lvl4pPr marL="1600200" indent="-228600">
              <a:defRPr kumimoji="1">
                <a:solidFill>
                  <a:schemeClr val="tx1"/>
                </a:solidFill>
                <a:latin typeface="Arial" charset="0"/>
                <a:ea typeface="ＭＳ Ｐゴシック" charset="-128"/>
              </a:defRPr>
            </a:lvl4pPr>
            <a:lvl5pPr marL="2057400" indent="-22860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r>
              <a:rPr lang="en-US" altLang="ja-JP" sz="2400" dirty="0" smtClean="0">
                <a:latin typeface="Calibri" pitchFamily="34" charset="0"/>
              </a:rPr>
              <a:t>R1-144448</a:t>
            </a:r>
            <a:endParaRPr lang="ja-JP" altLang="en-US" sz="2400" dirty="0">
              <a:latin typeface="Calibri" pitchFamily="34" charset="0"/>
            </a:endParaRPr>
          </a:p>
        </p:txBody>
      </p:sp>
    </p:spTree>
    <p:extLst>
      <p:ext uri="{BB962C8B-B14F-4D97-AF65-F5344CB8AC3E}">
        <p14:creationId xmlns:p14="http://schemas.microsoft.com/office/powerpoint/2010/main" val="4110087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For improved understanding of the system impact of different assumptions on the maximum TBS used for SIB transmission in normal and enhanced coverage, PDSCH link simulations for e.g. TBS 328, 504, and 1000.</a:t>
            </a:r>
          </a:p>
          <a:p>
            <a:endParaRPr lang="en-US" dirty="0" smtClean="0"/>
          </a:p>
          <a:p>
            <a:r>
              <a:rPr lang="en-US" dirty="0" smtClean="0"/>
              <a:t>PDSCH/PUSCH </a:t>
            </a:r>
            <a:r>
              <a:rPr lang="en-US" dirty="0"/>
              <a:t>link performance study of the impact of the following aspects would be useful for analysis of the fulfillment of the coverage and power consumption objectives in normal and enhanced coverage (at normal and low SNR).</a:t>
            </a:r>
          </a:p>
          <a:p>
            <a:pPr lvl="1"/>
            <a:r>
              <a:rPr lang="en-US" dirty="0"/>
              <a:t>PDSCH/PUSCH DMRS density</a:t>
            </a:r>
          </a:p>
          <a:p>
            <a:pPr lvl="1"/>
            <a:r>
              <a:rPr lang="en-US" dirty="0"/>
              <a:t>PDSCH/PUSCH frequency hopping</a:t>
            </a:r>
          </a:p>
          <a:p>
            <a:pPr lvl="1"/>
            <a:r>
              <a:rPr lang="en-US" dirty="0"/>
              <a:t>PUSCH sensitivity to phase </a:t>
            </a:r>
            <a:r>
              <a:rPr lang="en-US" dirty="0" smtClean="0"/>
              <a:t>discontinuity</a:t>
            </a:r>
          </a:p>
          <a:p>
            <a:pPr lvl="1"/>
            <a:r>
              <a:rPr lang="en-GB" dirty="0" smtClean="0"/>
              <a:t>Uplink PSD </a:t>
            </a:r>
            <a:r>
              <a:rPr lang="en-GB" dirty="0"/>
              <a:t>boosting with smaller granularity than 1 </a:t>
            </a:r>
            <a:r>
              <a:rPr lang="en-GB" dirty="0" smtClean="0"/>
              <a:t>PRB</a:t>
            </a:r>
            <a:endParaRPr lang="en-US" dirty="0"/>
          </a:p>
          <a:p>
            <a:pPr lvl="2"/>
            <a:r>
              <a:rPr lang="en-US" sz="2600" dirty="0" smtClean="0"/>
              <a:t>PUSCH capacity analysis/results would also be useful.</a:t>
            </a:r>
            <a:endParaRPr lang="en-US" sz="2600" dirty="0"/>
          </a:p>
        </p:txBody>
      </p:sp>
    </p:spTree>
    <p:extLst>
      <p:ext uri="{BB962C8B-B14F-4D97-AF65-F5344CB8AC3E}">
        <p14:creationId xmlns:p14="http://schemas.microsoft.com/office/powerpoint/2010/main" val="17004370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137</Words>
  <Application>Microsoft Office PowerPoint</Application>
  <PresentationFormat>On-screen Show (4:3)</PresentationFormat>
  <Paragraphs>15</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Summary of offline discussion on link simulations for MTC</vt:lpstr>
      <vt:lpstr>Summary</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Johan Bergman</dc:creator>
  <cp:lastModifiedBy>Johan Bergman</cp:lastModifiedBy>
  <cp:revision>15</cp:revision>
  <dcterms:created xsi:type="dcterms:W3CDTF">2014-10-09T16:27:33Z</dcterms:created>
  <dcterms:modified xsi:type="dcterms:W3CDTF">2014-10-09T17:11:26Z</dcterms:modified>
</cp:coreProperties>
</file>