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4" r:id="rId4"/>
    <p:sldId id="266" r:id="rId5"/>
    <p:sldId id="26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on SRS handling</a:t>
            </a:r>
            <a:br>
              <a:rPr kumimoji="1" lang="en-US" altLang="ja-JP" dirty="0" smtClean="0"/>
            </a:br>
            <a:r>
              <a:rPr kumimoji="1"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R1-144446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RAN1 agreed following TPC rules for PUCCH/PUSCH</a:t>
            </a:r>
          </a:p>
          <a:p>
            <a:pPr lvl="1"/>
            <a:r>
              <a:rPr lang="en-US" altLang="ja-JP" sz="2400" dirty="0" smtClean="0"/>
              <a:t>DC power-control mode 1</a:t>
            </a:r>
          </a:p>
          <a:p>
            <a:pPr lvl="2"/>
            <a:r>
              <a:rPr lang="en-US" altLang="ja-JP" sz="2000" dirty="0" smtClean="0"/>
              <a:t>Guaranteed power is configured per cell-group</a:t>
            </a:r>
          </a:p>
          <a:p>
            <a:pPr lvl="3"/>
            <a:r>
              <a:rPr lang="en-US" altLang="ja-JP" sz="1800" dirty="0" smtClean="0"/>
              <a:t>But all the transmit power can be shared b/w CGs</a:t>
            </a:r>
          </a:p>
          <a:p>
            <a:pPr lvl="2"/>
            <a:r>
              <a:rPr lang="en-US" altLang="ja-JP" sz="2000" dirty="0" smtClean="0"/>
              <a:t>Remaining power is utilized based on UCI priority rule</a:t>
            </a:r>
          </a:p>
          <a:p>
            <a:pPr lvl="1"/>
            <a:r>
              <a:rPr lang="en-US" altLang="ja-JP" sz="2400" dirty="0" smtClean="0"/>
              <a:t>DC power-control mode 2</a:t>
            </a:r>
          </a:p>
          <a:p>
            <a:pPr lvl="2"/>
            <a:r>
              <a:rPr kumimoji="1" lang="en-US" altLang="ja-JP" sz="2000" dirty="0" smtClean="0"/>
              <a:t>Guaranteed power is configured per cell-group</a:t>
            </a:r>
          </a:p>
          <a:p>
            <a:pPr lvl="3"/>
            <a:r>
              <a:rPr lang="en-US" altLang="ja-JP" sz="1800" dirty="0" smtClean="0"/>
              <a:t>It is not usable by the other CG if there is a potential UL </a:t>
            </a:r>
            <a:r>
              <a:rPr lang="en-US" altLang="ja-JP" sz="1800" dirty="0" err="1" smtClean="0"/>
              <a:t>tx</a:t>
            </a:r>
            <a:endParaRPr lang="en-US" altLang="ja-JP" sz="1800" dirty="0" smtClean="0"/>
          </a:p>
          <a:p>
            <a:pPr lvl="2"/>
            <a:r>
              <a:rPr kumimoji="1" lang="en-US" altLang="ja-JP" sz="2000" dirty="0" smtClean="0"/>
              <a:t>Remaining power is utilized based on earlier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priority</a:t>
            </a:r>
          </a:p>
          <a:p>
            <a:pPr lvl="2"/>
            <a:endParaRPr kumimoji="1"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787634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If the transmit power of PUCCH/PUSCH</a:t>
            </a:r>
            <a:r>
              <a:rPr lang="en-US" altLang="ja-JP" sz="2400" u="sng" dirty="0" smtClean="0"/>
              <a:t>/SRS</a:t>
            </a:r>
            <a:r>
              <a:rPr lang="en-US" altLang="ja-JP" sz="2400" dirty="0" smtClean="0"/>
              <a:t> of a CG is equal to or lower than a guaranteed power configured for the CG, the transmit power is guaranteed</a:t>
            </a:r>
          </a:p>
          <a:p>
            <a:pPr lvl="1"/>
            <a:r>
              <a:rPr kumimoji="1" lang="en-US" altLang="ja-JP" sz="2000" dirty="0" smtClean="0"/>
              <a:t>Except when it is overlapped with a PRACH in the other CG and the UE is power-limited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4169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In DC PC mode 1, the remaining power is allocated with the following priority order</a:t>
            </a:r>
          </a:p>
          <a:p>
            <a:pPr lvl="1"/>
            <a:r>
              <a:rPr lang="en-US" altLang="ja-JP" sz="2000" dirty="0" smtClean="0"/>
              <a:t>HARQ-ACK&amp;SR &gt; CSI &gt; Data</a:t>
            </a:r>
            <a:r>
              <a:rPr lang="en-US" altLang="ja-JP" sz="2000" u="sng" dirty="0" smtClean="0"/>
              <a:t> &gt; SRS</a:t>
            </a:r>
          </a:p>
          <a:p>
            <a:pPr lvl="2"/>
            <a:r>
              <a:rPr lang="en-US" altLang="ja-JP" sz="1800" dirty="0" smtClean="0"/>
              <a:t>MCG &gt; SCG for tie-breaks</a:t>
            </a:r>
          </a:p>
          <a:p>
            <a:pPr lvl="2"/>
            <a:r>
              <a:rPr lang="en-US" altLang="ja-JP" sz="1800" dirty="0" smtClean="0"/>
              <a:t>Decide between A-SRS = P-SRS and A-SRS &gt; P-SRS</a:t>
            </a:r>
          </a:p>
          <a:p>
            <a:r>
              <a:rPr kumimoji="1" lang="en-US" altLang="ja-JP" sz="2400" dirty="0" smtClean="0"/>
              <a:t>FFS between following two UE behaviors</a:t>
            </a:r>
          </a:p>
          <a:p>
            <a:pPr lvl="1"/>
            <a:r>
              <a:rPr kumimoji="1" lang="en-US" altLang="ja-JP" sz="2000" dirty="0" smtClean="0"/>
              <a:t>Alt.1: If the UE has only SRS transmission(s) in </a:t>
            </a:r>
            <a:r>
              <a:rPr lang="en-US" altLang="ja-JP" sz="2000" dirty="0" smtClean="0"/>
              <a:t>a CG, and the required power for the SRS is over the guaranteed power for the CG, and if the UE is power-limited, </a:t>
            </a:r>
            <a:r>
              <a:rPr kumimoji="1" lang="en-US" altLang="ja-JP" sz="2000" dirty="0" smtClean="0"/>
              <a:t>the SRS is dropped</a:t>
            </a:r>
          </a:p>
          <a:p>
            <a:pPr lvl="1"/>
            <a:r>
              <a:rPr lang="en-US" altLang="ja-JP" sz="2000" dirty="0" smtClean="0"/>
              <a:t>Alt.2: </a:t>
            </a:r>
            <a:r>
              <a:rPr lang="en-US" altLang="ja-JP" sz="2000" dirty="0"/>
              <a:t>If the UE has </a:t>
            </a:r>
            <a:r>
              <a:rPr lang="en-US" altLang="ja-JP" sz="2000" dirty="0" smtClean="0"/>
              <a:t>only SRS </a:t>
            </a:r>
            <a:r>
              <a:rPr lang="en-US" altLang="ja-JP" sz="2000" dirty="0"/>
              <a:t>transmission(s) </a:t>
            </a:r>
            <a:r>
              <a:rPr lang="en-US" altLang="ja-JP" sz="2000" dirty="0" smtClean="0"/>
              <a:t>in </a:t>
            </a:r>
            <a:r>
              <a:rPr lang="en-US" altLang="ja-JP" sz="2000" dirty="0"/>
              <a:t>a CG, and the required power for </a:t>
            </a:r>
            <a:r>
              <a:rPr lang="en-US" altLang="ja-JP" sz="2000" dirty="0" smtClean="0"/>
              <a:t>the SRS </a:t>
            </a:r>
            <a:r>
              <a:rPr lang="en-US" altLang="ja-JP" sz="2000" dirty="0"/>
              <a:t>is over the guaranteed power for the CG, and if the UE is power-limited, the SRS is </a:t>
            </a:r>
            <a:r>
              <a:rPr lang="en-US" altLang="ja-JP" sz="2000" dirty="0" smtClean="0"/>
              <a:t>power-scaled</a:t>
            </a:r>
          </a:p>
        </p:txBody>
      </p:sp>
    </p:spTree>
    <p:extLst>
      <p:ext uri="{BB962C8B-B14F-4D97-AF65-F5344CB8AC3E}">
        <p14:creationId xmlns:p14="http://schemas.microsoft.com/office/powerpoint/2010/main" val="82024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In DC PC mode 2, the remaining power is allocated </a:t>
            </a:r>
            <a:r>
              <a:rPr lang="en-US" altLang="ja-JP" sz="2400" dirty="0" smtClean="0"/>
              <a:t>based on </a:t>
            </a:r>
            <a:r>
              <a:rPr kumimoji="1" lang="en-US" altLang="ja-JP" sz="2400" dirty="0" smtClean="0"/>
              <a:t>the earlier transmission priority rule as in the case of PUCCH/PUSCH</a:t>
            </a:r>
          </a:p>
          <a:p>
            <a:pPr lvl="1"/>
            <a:r>
              <a:rPr lang="en-US" altLang="ja-JP" sz="2000" dirty="0" smtClean="0"/>
              <a:t>The earlier transmission is derived based on the </a:t>
            </a:r>
            <a:r>
              <a:rPr lang="en-US" altLang="ja-JP" sz="2000" dirty="0" err="1" smtClean="0"/>
              <a:t>subframe</a:t>
            </a:r>
            <a:r>
              <a:rPr lang="en-US" altLang="ja-JP" sz="2000" dirty="0" smtClean="0"/>
              <a:t> boundary and not based on the SRS starting timing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54435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320</Words>
  <Application>Microsoft Office PowerPoint</Application>
  <PresentationFormat>画面に合わせる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Proposals on SRS handling in dual connectivity</vt:lpstr>
      <vt:lpstr>Background</vt:lpstr>
      <vt:lpstr>Proposal (1)</vt:lpstr>
      <vt:lpstr>Proposal (2)</vt:lpstr>
      <vt:lpstr>Proposal (3)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67</cp:revision>
  <dcterms:created xsi:type="dcterms:W3CDTF">2014-09-26T23:14:47Z</dcterms:created>
  <dcterms:modified xsi:type="dcterms:W3CDTF">2014-10-08T15:56:01Z</dcterms:modified>
</cp:coreProperties>
</file>