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3" r:id="rId3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8" autoAdjust="0"/>
    <p:restoredTop sz="94660"/>
  </p:normalViewPr>
  <p:slideViewPr>
    <p:cSldViewPr>
      <p:cViewPr varScale="1">
        <p:scale>
          <a:sx n="83" d="100"/>
          <a:sy n="83" d="100"/>
        </p:scale>
        <p:origin x="-1469" y="-1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4272CD-A264-49B5-8DE9-02332A8310F8}" type="datetimeFigureOut">
              <a:rPr lang="zh-TW" altLang="en-US" smtClean="0"/>
              <a:pPr/>
              <a:t>2014/10/8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654602-A6BB-4E2E-BB36-EFAF9243AED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3527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F65DF-585C-42DE-883E-EC212360DFD8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C2CE7-F383-47F1-BD98-12EE604AAEA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3902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BC6A6-89AA-4395-8171-A02B963FB328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AD146-6A32-43EE-B744-930B3B8E7EC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739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AF681-3F42-4FBD-B868-2DC94E67EF79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F5201-8B98-4DB8-8A15-44A225F85CE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7359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EDF3C-7078-4B3D-8DD4-33AD69A64BB0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7B5B4-5FE2-4851-8376-195BE2748D8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4303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9A6F7-059A-4634-8F5C-D1FD6244E70F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D576A-E120-447E-87DD-5DF3A88F488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1154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C372D-9D60-4B57-A553-9931E02A04E9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032A9-B7F6-4724-8B25-BE5DB69CBD0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9200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8B182-D67C-44C7-B201-FFF7B124ABE4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A67C4-033B-4AC2-98DC-1CC623791B6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1276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CD8C9-EDDC-4799-9474-C2B6FBB3B37B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AFB61-56ED-426D-B2C5-C43C418602D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7255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A69A2-BB29-45D1-961B-1CD3D2343327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B3DD8-07DD-4779-8DF2-F4DEFFAE4B1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586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52CBB-D782-4008-9265-CF23E631AFC9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05104-23E8-4D74-927A-874327DB4E1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945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19F56-DD51-4E01-BDF2-97F1E822F9D7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29A03-F819-41A3-8448-F790EFE3CFB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8855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BD6763-43AA-48D3-AA83-D433590DB7D3}" type="datetimeFigureOut">
              <a:rPr lang="ko-KR" altLang="en-US"/>
              <a:pPr>
                <a:defRPr/>
              </a:pPr>
              <a:t>2014-10-08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BBB7981-46DE-484F-A19C-31C2CA65042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74838"/>
          </a:xfrm>
        </p:spPr>
        <p:txBody>
          <a:bodyPr/>
          <a:lstStyle/>
          <a:p>
            <a:pPr eaLnBrk="1" latinLnBrk="0" hangingPunct="1"/>
            <a:r>
              <a:rPr lang="en-US" altLang="ja-JP" dirty="0" smtClean="0"/>
              <a:t>WF on </a:t>
            </a:r>
            <a:r>
              <a:rPr lang="en-US" altLang="ja-JP" dirty="0" smtClean="0"/>
              <a:t>Remaining on Priority Rule for DC</a:t>
            </a:r>
            <a:endParaRPr lang="ja-JP" altLang="en-US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611188" y="4365625"/>
            <a:ext cx="7881937" cy="1871663"/>
          </a:xfrm>
        </p:spPr>
        <p:txBody>
          <a:bodyPr/>
          <a:lstStyle/>
          <a:p>
            <a:pPr eaLnBrk="1" hangingPunct="1"/>
            <a:r>
              <a:rPr lang="en-US" altLang="ja-JP" sz="2800" dirty="0" smtClean="0">
                <a:solidFill>
                  <a:schemeClr val="tx1"/>
                </a:solidFill>
              </a:rPr>
              <a:t>LG </a:t>
            </a:r>
            <a:r>
              <a:rPr lang="en-US" altLang="ja-JP" sz="2800" dirty="0" smtClean="0">
                <a:solidFill>
                  <a:schemeClr val="tx1"/>
                </a:solidFill>
              </a:rPr>
              <a:t>Electronics, NTT DOCOMO, Panasonic, </a:t>
            </a:r>
            <a:r>
              <a:rPr lang="en-US" altLang="ja-JP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altLang="ja-JP" sz="2800" dirty="0" smtClean="0">
                <a:solidFill>
                  <a:schemeClr val="tx1"/>
                </a:solidFill>
              </a:rPr>
              <a:t> </a:t>
            </a:r>
            <a:endParaRPr lang="ja-JP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235825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r>
              <a:rPr kumimoji="0" lang="en-US" altLang="ja-JP" sz="2400" dirty="0" smtClean="0">
                <a:latin typeface="Calibri" pitchFamily="34" charset="0"/>
                <a:ea typeface="ＭＳ Ｐゴシック" pitchFamily="50" charset="-128"/>
              </a:rPr>
              <a:t>R1-144445</a:t>
            </a:r>
            <a:endParaRPr kumimoji="0" lang="ja-JP" altLang="en-US" sz="2400" dirty="0">
              <a:latin typeface="Calibri" pitchFamily="34" charset="0"/>
              <a:ea typeface="ＭＳ Ｐゴシック" pitchFamily="50" charset="-128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7833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r>
              <a:rPr kumimoji="0" lang="en-US" altLang="ja-JP" sz="2400" dirty="0">
                <a:latin typeface="Calibri" pitchFamily="34" charset="0"/>
                <a:ea typeface="ＭＳ Ｐゴシック" pitchFamily="50" charset="-128"/>
              </a:rPr>
              <a:t>3GPP TSG RAN WG1 #</a:t>
            </a:r>
            <a:r>
              <a:rPr kumimoji="0" lang="en-US" altLang="ja-JP" sz="2400" dirty="0" smtClean="0">
                <a:latin typeface="Calibri" pitchFamily="34" charset="0"/>
                <a:ea typeface="ＭＳ Ｐゴシック" pitchFamily="50" charset="-128"/>
              </a:rPr>
              <a:t>78bis</a:t>
            </a:r>
            <a:endParaRPr kumimoji="0" lang="en-US" altLang="ja-JP" sz="2400" dirty="0">
              <a:latin typeface="Calibri" pitchFamily="34" charset="0"/>
              <a:ea typeface="ＭＳ Ｐゴシック" pitchFamily="50" charset="-128"/>
            </a:endParaRPr>
          </a:p>
          <a:p>
            <a:pPr eaLnBrk="1" hangingPunct="1"/>
            <a:r>
              <a:rPr kumimoji="0" lang="nn-NO" altLang="ja-JP" sz="2400" dirty="0">
                <a:latin typeface="Calibri" pitchFamily="34" charset="0"/>
                <a:ea typeface="ＭＳ Ｐゴシック" pitchFamily="50" charset="-128"/>
              </a:rPr>
              <a:t>Ljubljana, Slovenia, </a:t>
            </a:r>
            <a:r>
              <a:rPr kumimoji="0" lang="nn-NO" altLang="ja-JP" sz="2400" dirty="0" smtClean="0">
                <a:latin typeface="Calibri" pitchFamily="34" charset="0"/>
                <a:ea typeface="ＭＳ Ｐゴシック" pitchFamily="50" charset="-128"/>
              </a:rPr>
              <a:t>Oct </a:t>
            </a:r>
            <a:r>
              <a:rPr kumimoji="0" lang="nn-NO" altLang="ja-JP" sz="2400" dirty="0">
                <a:latin typeface="Calibri" pitchFamily="34" charset="0"/>
                <a:ea typeface="ＭＳ Ｐゴシック" pitchFamily="50" charset="-128"/>
              </a:rPr>
              <a:t>6 – 10, </a:t>
            </a:r>
            <a:r>
              <a:rPr kumimoji="0" lang="nn-NO" altLang="ja-JP" sz="2400" dirty="0" smtClean="0">
                <a:latin typeface="Calibri" pitchFamily="34" charset="0"/>
                <a:ea typeface="ＭＳ Ｐゴシック" pitchFamily="50" charset="-128"/>
              </a:rPr>
              <a:t>2014</a:t>
            </a:r>
          </a:p>
          <a:p>
            <a:pPr eaLnBrk="1" hangingPunct="1"/>
            <a:r>
              <a:rPr kumimoji="0" lang="en-US" altLang="ja-JP" sz="2400" dirty="0" smtClean="0">
                <a:latin typeface="Calibri" pitchFamily="34" charset="0"/>
                <a:ea typeface="ＭＳ Ｐゴシック" pitchFamily="50" charset="-128"/>
              </a:rPr>
              <a:t>Agenda item 7.2.2.1</a:t>
            </a:r>
            <a:endParaRPr kumimoji="0" lang="ja-JP" altLang="en-US" sz="2400" dirty="0">
              <a:latin typeface="Calibri" pitchFamily="34" charset="0"/>
              <a:ea typeface="ＭＳ Ｐゴシック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b="1" dirty="0" smtClean="0">
                <a:latin typeface="Calibri" pitchFamily="34" charset="0"/>
              </a:rPr>
              <a:t>Proposal</a:t>
            </a:r>
            <a:endParaRPr lang="ko-KR" altLang="en-US" dirty="0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18488" cy="4525963"/>
          </a:xfrm>
        </p:spPr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Related to FFS points regarding priority rule for DC power control mode 1, 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Decide between</a:t>
            </a:r>
          </a:p>
          <a:p>
            <a:pPr lvl="2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Periodic CSI = aperiodic CSI </a:t>
            </a:r>
          </a:p>
          <a:p>
            <a:pPr lvl="2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Aperiodic CSI &gt; periodic CSI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introduce additional priority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rule based on channel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introduce the following</a:t>
            </a:r>
          </a:p>
          <a:p>
            <a:pPr lvl="2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drop PUSCH and piggy back the multiplexed HARQ-ACK onto PUCCH in power limited case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43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4544</TotalTime>
  <Words>93</Words>
  <Application>Microsoft Office PowerPoint</Application>
  <PresentationFormat>화면 슬라이드 쇼(4:3)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Remaining on Priority Rule for DC</vt:lpstr>
      <vt:lpstr>Proposal</vt:lpstr>
    </vt:vector>
  </TitlesOfParts>
  <Company>LGE_MC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Power control for Dual-Connectivity</dc:title>
  <dc:creator>Daesung Hwang</dc:creator>
  <cp:lastModifiedBy>yunjung</cp:lastModifiedBy>
  <cp:revision>95</cp:revision>
  <dcterms:created xsi:type="dcterms:W3CDTF">2014-03-27T00:43:29Z</dcterms:created>
  <dcterms:modified xsi:type="dcterms:W3CDTF">2014-10-08T16:54:15Z</dcterms:modified>
</cp:coreProperties>
</file>