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UE power </a:t>
            </a:r>
            <a:r>
              <a:rPr lang="en-US" smtClean="0"/>
              <a:t>consumption reduction for </a:t>
            </a:r>
            <a:r>
              <a:rPr lang="en-US" dirty="0" smtClean="0"/>
              <a:t>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R1-144435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7.3.1.1.1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Agreements</a:t>
            </a:r>
            <a:endParaRPr lang="en-US" sz="2800" dirty="0"/>
          </a:p>
          <a:p>
            <a:pPr lvl="1"/>
            <a:r>
              <a:rPr lang="en-US" sz="2400" dirty="0"/>
              <a:t>Investigate till the next meeting whether the Rel-12 agreements for e.g. PSS/SSS, PBCH and PRACH are acceptable from power consumption point of view or whether further enhancements are needed</a:t>
            </a:r>
            <a:r>
              <a:rPr lang="en-US" sz="2400" dirty="0" smtClean="0"/>
              <a:t>.</a:t>
            </a:r>
            <a:endParaRPr lang="en-US" sz="2400" dirty="0"/>
          </a:p>
          <a:p>
            <a:pPr lvl="1"/>
            <a:r>
              <a:rPr lang="en-US" sz="2400" dirty="0"/>
              <a:t>Investigate further solutions that have been so far identified in RAN1#78bis meeting.</a:t>
            </a:r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75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UE power consumption reduction for MTC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Johan Bergman</cp:lastModifiedBy>
  <cp:revision>3</cp:revision>
  <dcterms:created xsi:type="dcterms:W3CDTF">2014-10-08T06:45:16Z</dcterms:created>
  <dcterms:modified xsi:type="dcterms:W3CDTF">2014-10-08T06:54:27Z</dcterms:modified>
</cp:coreProperties>
</file>