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UE complexity reduction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R1-144433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</a:t>
            </a:r>
            <a:r>
              <a:rPr lang="en-US" altLang="ja-JP" sz="2400" dirty="0" smtClean="0">
                <a:latin typeface="Calibri" pitchFamily="34" charset="0"/>
              </a:rPr>
              <a:t>7.3.1.1.1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Agreements</a:t>
            </a:r>
            <a:endParaRPr lang="en-US" dirty="0"/>
          </a:p>
          <a:p>
            <a:pPr lvl="1"/>
            <a:r>
              <a:rPr lang="en-US" dirty="0"/>
              <a:t>Reduced UE bandwidth of 1.4 MHz in downlink and uplink is prioritized as the most important complexity reduction technique for Rel-13 MTC UEs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en-US" dirty="0"/>
              <a:t>Send LS to RAN4 on e.g. re-tuning time and maximum transmission power at </a:t>
            </a:r>
            <a:r>
              <a:rPr lang="en-US" dirty="0" smtClean="0"/>
              <a:t>RAN1#79.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Working </a:t>
            </a:r>
            <a:r>
              <a:rPr lang="en-US" b="1" dirty="0"/>
              <a:t>assumptions</a:t>
            </a:r>
            <a:endParaRPr lang="en-US" dirty="0"/>
          </a:p>
          <a:p>
            <a:pPr lvl="1"/>
            <a:r>
              <a:rPr lang="en-US" dirty="0"/>
              <a:t>The maximum TBS for unicast transmission for Rel-13 low complexity UE is 1000 bits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en-US" dirty="0"/>
              <a:t>The maximum TBS for broadcast transmission for Rel-13 low complexity UE is 1000 bits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en-US" dirty="0"/>
              <a:t>No simultaneous reception of multiple </a:t>
            </a:r>
            <a:r>
              <a:rPr lang="en-US" dirty="0" smtClean="0"/>
              <a:t>transmissions for Rel-13 low complexity UE or enhanced coverage 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117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UE complexity reduction for MTC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Johan Bergman</cp:lastModifiedBy>
  <cp:revision>1</cp:revision>
  <dcterms:created xsi:type="dcterms:W3CDTF">2014-10-08T06:45:16Z</dcterms:created>
  <dcterms:modified xsi:type="dcterms:W3CDTF">2014-10-08T06:50:56Z</dcterms:modified>
</cp:coreProperties>
</file>