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handoutMasterIdLst>
    <p:handoutMasterId r:id="rId4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818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9552" y="2130425"/>
            <a:ext cx="8136904" cy="1470025"/>
          </a:xfrm>
        </p:spPr>
        <p:txBody>
          <a:bodyPr>
            <a:normAutofit/>
          </a:bodyPr>
          <a:lstStyle/>
          <a:p>
            <a:r>
              <a:rPr lang="en-AU" altLang="ja-JP" dirty="0" smtClean="0"/>
              <a:t>WF on Public Safety Discovery Pools Configuration</a:t>
            </a:r>
            <a:endParaRPr kumimoji="1" lang="en-AU" altLang="ja-JP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Ericsson, </a:t>
            </a:r>
            <a:r>
              <a:rPr lang="en-US" altLang="ja-JP" dirty="0" smtClean="0"/>
              <a:t>Qualcomm, </a:t>
            </a:r>
            <a:r>
              <a:rPr lang="en-US" altLang="ja-JP" dirty="0" err="1" smtClean="0"/>
              <a:t>GdB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R1-144407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2921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Agenda item 7.2.1.2.1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836712"/>
            <a:ext cx="8507288" cy="5544616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sv-SE" altLang="ja-JP" sz="2800" dirty="0" smtClean="0"/>
              <a:t>Include a 1-bit flag (publicSafetyPool) in the discovery pools RRC configuration</a:t>
            </a:r>
          </a:p>
          <a:p>
            <a:pPr lvl="1">
              <a:spcAft>
                <a:spcPts val="600"/>
              </a:spcAft>
            </a:pPr>
            <a:r>
              <a:rPr lang="sv-SE" altLang="ja-JP" sz="2400" dirty="0" smtClean="0"/>
              <a:t>The flag indicates whether the pool is used for Public Safety discovery or for commercial discovery</a:t>
            </a:r>
          </a:p>
          <a:p>
            <a:pPr>
              <a:spcAft>
                <a:spcPts val="600"/>
              </a:spcAft>
            </a:pPr>
            <a:r>
              <a:rPr lang="en-US" altLang="ja-JP" dirty="0"/>
              <a:t>Commercial UEs are not expected to monitor and/or transmit in Public Safety discovery pools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960858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​​テーマ</vt:lpstr>
      <vt:lpstr>WF on Public Safety Discovery Pools Configuration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2014-10-09T07:44:44Z</dcterms:created>
  <dcterms:modified xsi:type="dcterms:W3CDTF">2014-10-09T09:22:55Z</dcterms:modified>
</cp:coreProperties>
</file>