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3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94660"/>
  </p:normalViewPr>
  <p:slideViewPr>
    <p:cSldViewPr>
      <p:cViewPr varScale="1">
        <p:scale>
          <a:sx n="83" d="100"/>
          <a:sy n="83" d="100"/>
        </p:scale>
        <p:origin x="-1469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272CD-A264-49B5-8DE9-02332A8310F8}" type="datetimeFigureOut">
              <a:rPr lang="zh-TW" altLang="en-US" smtClean="0"/>
              <a:pPr/>
              <a:t>2014/10/8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54602-A6BB-4E2E-BB36-EFAF9243AED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3527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F65DF-585C-42DE-883E-EC212360DFD8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C2CE7-F383-47F1-BD98-12EE604AAEA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3902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BC6A6-89AA-4395-8171-A02B963FB328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AD146-6A32-43EE-B744-930B3B8E7EC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739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AF681-3F42-4FBD-B868-2DC94E67EF79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F5201-8B98-4DB8-8A15-44A225F85C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7359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EDF3C-7078-4B3D-8DD4-33AD69A64BB0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7B5B4-5FE2-4851-8376-195BE2748D8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303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9A6F7-059A-4634-8F5C-D1FD6244E70F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576A-E120-447E-87DD-5DF3A88F488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115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C372D-9D60-4B57-A553-9931E02A04E9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032A9-B7F6-4724-8B25-BE5DB69CBD0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920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8B182-D67C-44C7-B201-FFF7B124ABE4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A67C4-033B-4AC2-98DC-1CC623791B6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1276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D8C9-EDDC-4799-9474-C2B6FBB3B37B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AFB61-56ED-426D-B2C5-C43C418602D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7255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A69A2-BB29-45D1-961B-1CD3D2343327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B3DD8-07DD-4779-8DF2-F4DEFFAE4B1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586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52CBB-D782-4008-9265-CF23E631AFC9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05104-23E8-4D74-927A-874327DB4E1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945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19F56-DD51-4E01-BDF2-97F1E822F9D7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29A03-F819-41A3-8448-F790EFE3CFB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8855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BD6763-43AA-48D3-AA83-D433590DB7D3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BB7981-46DE-484F-A19C-31C2CA65042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838"/>
          </a:xfrm>
        </p:spPr>
        <p:txBody>
          <a:bodyPr/>
          <a:lstStyle/>
          <a:p>
            <a:pPr eaLnBrk="1" latinLnBrk="0" hangingPunct="1"/>
            <a:r>
              <a:rPr lang="en-US" altLang="ja-JP" dirty="0" smtClean="0"/>
              <a:t>WF on PRACH handling for Dual-Connectivity</a:t>
            </a:r>
            <a:endParaRPr lang="ja-JP" altLang="en-US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11188" y="4365625"/>
            <a:ext cx="7881937" cy="1871663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solidFill>
                  <a:schemeClr val="tx1"/>
                </a:solidFill>
              </a:rPr>
              <a:t>LG </a:t>
            </a:r>
            <a:r>
              <a:rPr lang="en-US" altLang="ja-JP" sz="2800" dirty="0" smtClean="0">
                <a:solidFill>
                  <a:schemeClr val="tx1"/>
                </a:solidFill>
              </a:rPr>
              <a:t>Electronics, </a:t>
            </a:r>
            <a:r>
              <a:rPr lang="en-US" altLang="ja-JP" sz="2800" dirty="0" smtClean="0">
                <a:solidFill>
                  <a:schemeClr val="tx1"/>
                </a:solidFill>
              </a:rPr>
              <a:t>NEC, Panasonic</a:t>
            </a:r>
            <a:endParaRPr lang="ja-JP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ja-JP" sz="2400" dirty="0" smtClean="0">
                <a:latin typeface="Calibri" pitchFamily="34" charset="0"/>
                <a:ea typeface="ＭＳ Ｐゴシック" pitchFamily="50" charset="-128"/>
              </a:rPr>
              <a:t>R1-144390</a:t>
            </a:r>
            <a:endParaRPr kumimoji="0" lang="ja-JP" altLang="en-US" sz="2400" dirty="0">
              <a:latin typeface="Calibri" pitchFamily="34" charset="0"/>
              <a:ea typeface="ＭＳ Ｐゴシック" pitchFamily="50" charset="-128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7833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ja-JP" sz="2400" dirty="0">
                <a:latin typeface="Calibri" pitchFamily="34" charset="0"/>
                <a:ea typeface="ＭＳ Ｐゴシック" pitchFamily="50" charset="-128"/>
              </a:rPr>
              <a:t>3GPP TSG RAN WG1 #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50" charset="-128"/>
              </a:rPr>
              <a:t>78bis</a:t>
            </a:r>
            <a:endParaRPr kumimoji="0" lang="en-US" altLang="ja-JP" sz="2400" dirty="0">
              <a:latin typeface="Calibri" pitchFamily="34" charset="0"/>
              <a:ea typeface="ＭＳ Ｐゴシック" pitchFamily="50" charset="-128"/>
            </a:endParaRPr>
          </a:p>
          <a:p>
            <a:pPr eaLnBrk="1" hangingPunct="1"/>
            <a:r>
              <a:rPr kumimoji="0" lang="nn-NO" altLang="ja-JP" sz="2400" dirty="0">
                <a:latin typeface="Calibri" pitchFamily="34" charset="0"/>
                <a:ea typeface="ＭＳ Ｐゴシック" pitchFamily="50" charset="-128"/>
              </a:rPr>
              <a:t>Ljubljana, Slovenia, </a:t>
            </a:r>
            <a:r>
              <a:rPr kumimoji="0" lang="nn-NO" altLang="ja-JP" sz="2400" dirty="0" smtClean="0">
                <a:latin typeface="Calibri" pitchFamily="34" charset="0"/>
                <a:ea typeface="ＭＳ Ｐゴシック" pitchFamily="50" charset="-128"/>
              </a:rPr>
              <a:t>Oct </a:t>
            </a:r>
            <a:r>
              <a:rPr kumimoji="0" lang="nn-NO" altLang="ja-JP" sz="2400" dirty="0">
                <a:latin typeface="Calibri" pitchFamily="34" charset="0"/>
                <a:ea typeface="ＭＳ Ｐゴシック" pitchFamily="50" charset="-128"/>
              </a:rPr>
              <a:t>6 – 10, </a:t>
            </a:r>
            <a:r>
              <a:rPr kumimoji="0" lang="nn-NO" altLang="ja-JP" sz="2400" dirty="0" smtClean="0">
                <a:latin typeface="Calibri" pitchFamily="34" charset="0"/>
                <a:ea typeface="ＭＳ Ｐゴシック" pitchFamily="50" charset="-128"/>
              </a:rPr>
              <a:t>2014</a:t>
            </a:r>
          </a:p>
          <a:p>
            <a:pPr eaLnBrk="1" hangingPunct="1"/>
            <a:r>
              <a:rPr kumimoji="0" lang="en-US" altLang="ja-JP" sz="2400" dirty="0" smtClean="0">
                <a:latin typeface="Calibri" pitchFamily="34" charset="0"/>
                <a:ea typeface="ＭＳ Ｐゴシック" pitchFamily="50" charset="-128"/>
              </a:rPr>
              <a:t>Agenda item 7.2.2.1</a:t>
            </a:r>
            <a:endParaRPr kumimoji="0" lang="ja-JP" altLang="en-US" sz="2400" dirty="0">
              <a:latin typeface="Calibri" pitchFamily="34" charset="0"/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b="1" smtClean="0">
                <a:latin typeface="Calibri" pitchFamily="34" charset="0"/>
              </a:rPr>
              <a:t>Proposal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18488" cy="4525963"/>
          </a:xfrm>
        </p:spPr>
        <p:txBody>
          <a:bodyPr/>
          <a:lstStyle/>
          <a:p>
            <a:pPr lvl="0"/>
            <a:r>
              <a:rPr lang="en-US" altLang="ko-KR" sz="2000" dirty="0" smtClean="0">
                <a:latin typeface="Calibri" panose="020F0502020204030204" pitchFamily="34" charset="0"/>
              </a:rPr>
              <a:t>For a UE in a power-limited case, the following are assumed with regards to PRACH</a:t>
            </a:r>
            <a:endParaRPr lang="en-US" altLang="ko-KR" sz="20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 smtClean="0">
                <a:latin typeface="Calibri" panose="020F0502020204030204" pitchFamily="34" charset="0"/>
              </a:rPr>
              <a:t>PRACHs </a:t>
            </a:r>
            <a:r>
              <a:rPr lang="en-US" altLang="ko-KR" sz="1800" dirty="0">
                <a:latin typeface="Calibri" panose="020F0502020204030204" pitchFamily="34" charset="0"/>
              </a:rPr>
              <a:t>&gt; other channels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>
                <a:latin typeface="Calibri" panose="020F0502020204030204" pitchFamily="34" charset="0"/>
              </a:rPr>
              <a:t>It is up to UE implementation how to handle other </a:t>
            </a:r>
            <a:r>
              <a:rPr lang="en-US" altLang="ko-KR" sz="1600" dirty="0" smtClean="0">
                <a:latin typeface="Calibri" panose="020F0502020204030204" pitchFamily="34" charset="0"/>
              </a:rPr>
              <a:t>channels, but PRACH priority rule must be kept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 err="1" smtClean="0">
                <a:latin typeface="Calibri" panose="020F0502020204030204" pitchFamily="34" charset="0"/>
              </a:rPr>
              <a:t>PCell</a:t>
            </a:r>
            <a:r>
              <a:rPr lang="en-US" altLang="ko-KR" sz="1800" dirty="0" smtClean="0">
                <a:latin typeface="Calibri" panose="020F0502020204030204" pitchFamily="34" charset="0"/>
              </a:rPr>
              <a:t> </a:t>
            </a:r>
            <a:r>
              <a:rPr lang="en-US" altLang="ko-KR" sz="1800" dirty="0">
                <a:latin typeface="Calibri" panose="020F0502020204030204" pitchFamily="34" charset="0"/>
              </a:rPr>
              <a:t>PRACH &gt; other </a:t>
            </a:r>
            <a:r>
              <a:rPr lang="en-US" altLang="ko-KR" sz="1800" dirty="0" smtClean="0">
                <a:latin typeface="Calibri" panose="020F0502020204030204" pitchFamily="34" charset="0"/>
              </a:rPr>
              <a:t>PRACHs, </a:t>
            </a:r>
            <a:r>
              <a:rPr lang="en-US" altLang="ko-KR" sz="1800" dirty="0">
                <a:latin typeface="Calibri" panose="020F0502020204030204" pitchFamily="34" charset="0"/>
              </a:rPr>
              <a:t>if the difference of the starting time of two PRACHs is equal to or less than </a:t>
            </a:r>
            <a:r>
              <a:rPr lang="en-US" altLang="ko-KR" sz="1800" dirty="0" smtClean="0">
                <a:latin typeface="Calibri" panose="020F0502020204030204" pitchFamily="34" charset="0"/>
              </a:rPr>
              <a:t>[33usec</a:t>
            </a:r>
            <a:r>
              <a:rPr lang="en-US" altLang="ko-KR" sz="1800" dirty="0" smtClean="0">
                <a:latin typeface="Calibri" panose="020F0502020204030204" pitchFamily="34" charset="0"/>
              </a:rPr>
              <a:t>] or retransmission of PRACH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Otherwise, </a:t>
            </a:r>
            <a:r>
              <a:rPr lang="en-US" altLang="ko-KR" sz="1600" dirty="0">
                <a:latin typeface="Calibri" panose="020F0502020204030204" pitchFamily="34" charset="0"/>
              </a:rPr>
              <a:t>on-going PRACH is prioritized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>
                <a:latin typeface="Calibri" panose="020F0502020204030204" pitchFamily="34" charset="0"/>
              </a:rPr>
              <a:t>Priority among other PRACHs </a:t>
            </a:r>
            <a:r>
              <a:rPr lang="en-US" altLang="ko-KR" sz="1600" dirty="0" smtClean="0">
                <a:latin typeface="Calibri" panose="020F0502020204030204" pitchFamily="34" charset="0"/>
              </a:rPr>
              <a:t>is up </a:t>
            </a:r>
            <a:r>
              <a:rPr lang="en-US" altLang="ko-KR" sz="1600" dirty="0">
                <a:latin typeface="Calibri" panose="020F0502020204030204" pitchFamily="34" charset="0"/>
              </a:rPr>
              <a:t>to UE </a:t>
            </a:r>
            <a:r>
              <a:rPr lang="en-US" altLang="ko-KR" sz="1600" dirty="0" smtClean="0">
                <a:latin typeface="Calibri" panose="020F0502020204030204" pitchFamily="34" charset="0"/>
              </a:rPr>
              <a:t>implementation</a:t>
            </a:r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The whole PRACH with lower priority is dropped</a:t>
            </a:r>
          </a:p>
          <a:p>
            <a:pPr lvl="2"/>
            <a:r>
              <a:rPr lang="en-AU" altLang="ko-KR" sz="1600" dirty="0" smtClean="0">
                <a:latin typeface="Calibri" panose="020F0502020204030204" pitchFamily="34" charset="0"/>
              </a:rPr>
              <a:t>L1 </a:t>
            </a:r>
            <a:r>
              <a:rPr lang="en-AU" altLang="ko-KR" sz="1600" dirty="0">
                <a:latin typeface="Calibri" panose="020F0502020204030204" pitchFamily="34" charset="0"/>
              </a:rPr>
              <a:t>can indicate the dropping to MAC if RAN2 see the need of the indication</a:t>
            </a:r>
          </a:p>
          <a:p>
            <a:pPr lvl="2"/>
            <a:r>
              <a:rPr lang="en-AU" altLang="ja-JP" sz="1600" dirty="0">
                <a:latin typeface="Calibri" panose="020F0502020204030204" pitchFamily="34" charset="0"/>
              </a:rPr>
              <a:t>It is RAN1’s understanding/conclusion </a:t>
            </a:r>
            <a:r>
              <a:rPr lang="en-AU" altLang="ja-JP" sz="1600" dirty="0" smtClean="0">
                <a:latin typeface="Calibri" panose="020F0502020204030204" pitchFamily="34" charset="0"/>
              </a:rPr>
              <a:t>that: </a:t>
            </a:r>
            <a:r>
              <a:rPr lang="en-AU" altLang="ko-KR" sz="1600" dirty="0" smtClean="0">
                <a:latin typeface="Calibri" panose="020F0502020204030204" pitchFamily="34" charset="0"/>
              </a:rPr>
              <a:t>no </a:t>
            </a:r>
            <a:r>
              <a:rPr lang="en-AU" altLang="ko-KR" sz="1600" dirty="0">
                <a:latin typeface="Calibri" panose="020F0502020204030204" pitchFamily="34" charset="0"/>
              </a:rPr>
              <a:t>increment in PRACH transmission counter and no increment in power ramping is necessary for the retransmission</a:t>
            </a:r>
          </a:p>
          <a:p>
            <a:pPr lvl="2"/>
            <a:endParaRPr lang="ko-KR" altLang="ko-KR" sz="1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43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4386</TotalTime>
  <Words>162</Words>
  <Application>Microsoft Office PowerPoint</Application>
  <PresentationFormat>화면 슬라이드 쇼(4:3)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PRACH handling for Dual-Connectivity</vt:lpstr>
      <vt:lpstr>Proposal</vt:lpstr>
    </vt:vector>
  </TitlesOfParts>
  <Company>LGE_MC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Power control for Dual-Connectivity</dc:title>
  <dc:creator>Daesung Hwang</dc:creator>
  <cp:lastModifiedBy>yunjung</cp:lastModifiedBy>
  <cp:revision>95</cp:revision>
  <dcterms:created xsi:type="dcterms:W3CDTF">2014-03-27T00:43:29Z</dcterms:created>
  <dcterms:modified xsi:type="dcterms:W3CDTF">2014-10-07T17:40:25Z</dcterms:modified>
</cp:coreProperties>
</file>