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CD60E-EA8E-41C6-B3CC-9E4C1B2C9712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6227D-C02E-4BFD-ABAD-F9455B3B859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D952-693C-4E0A-9D0A-22A5AAAEA62D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05052-3903-475F-BE76-38A9517899E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73838-0E90-4DDC-BD1F-B9086BB4F155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7E46F-5566-482E-9A28-6F01BB06AA6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0B3D-1D46-4712-969E-C826636BCF25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72873-333B-4ED6-95EB-86C472A7176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54D42-C47A-4C8D-86D0-CAA50DAD91C1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198E5-7A15-43EB-A61C-157C4FAEB9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08E09-0E7D-4F1C-BB8D-362103100240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D6A7-DA85-472A-8C69-14B113652F1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E8664-9861-4BF6-B561-2EACB4689F8A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01F3D-0102-435B-B17C-95C1DD8CD65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72E4-7239-417B-8446-740D7E82C737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3C15B-C0B9-46CD-9A86-DCCDE46660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7425-3258-4604-8AF1-B1873B8DE8A4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432EE-35C5-47D2-B3DF-EFDDB729F1D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234F5-104A-4BF5-BC9D-7948683E5FC0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07784-1D8C-4CC0-BAD4-C5A5E87FCD3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EC193-B2CF-4DF8-A845-81807654F446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05F26-5AFC-49B7-8584-391E72ED40B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5531523E-A323-4540-9C84-E404B5443DC9}" type="datetimeFigureOut">
              <a:rPr lang="en-US" altLang="ko-KR"/>
              <a:pPr>
                <a:defRPr/>
              </a:pPr>
              <a:t>10/8/2014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F899DA2C-4542-4385-A452-9A9219B9B96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WF on </a:t>
            </a:r>
            <a:r>
              <a:rPr lang="en-US" altLang="ko-KR" sz="3600" dirty="0" smtClean="0"/>
              <a:t>multiple discovery resource pools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solidFill>
                  <a:srgbClr val="898989"/>
                </a:solidFill>
                <a:ea typeface="굴림" charset="-127"/>
              </a:rPr>
              <a:t>Samsung, </a:t>
            </a:r>
            <a:r>
              <a:rPr lang="en-US" altLang="ko-KR" dirty="0" smtClean="0">
                <a:solidFill>
                  <a:srgbClr val="898989"/>
                </a:solidFill>
                <a:ea typeface="굴림" charset="-127"/>
              </a:rPr>
              <a:t>Alcatel-Lucent, Alcatel-Lucent </a:t>
            </a:r>
            <a:r>
              <a:rPr lang="en-US" altLang="ko-KR" dirty="0" smtClean="0">
                <a:solidFill>
                  <a:srgbClr val="898989"/>
                </a:solidFill>
                <a:ea typeface="굴림" charset="-127"/>
              </a:rPr>
              <a:t>Shanghai </a:t>
            </a:r>
            <a:r>
              <a:rPr lang="en-US" altLang="ko-KR" dirty="0" smtClean="0">
                <a:solidFill>
                  <a:srgbClr val="898989"/>
                </a:solidFill>
                <a:ea typeface="굴림" charset="-127"/>
              </a:rPr>
              <a:t>Bell</a:t>
            </a:r>
            <a:r>
              <a:rPr lang="en-US" altLang="ko-KR" smtClean="0">
                <a:solidFill>
                  <a:srgbClr val="898989"/>
                </a:solidFill>
                <a:ea typeface="굴림" charset="-127"/>
              </a:rPr>
              <a:t>, LGE</a:t>
            </a:r>
            <a:endParaRPr lang="en-US" altLang="ko-KR" dirty="0" smtClean="0">
              <a:solidFill>
                <a:srgbClr val="898989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273784"/>
            <a:ext cx="8534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ea typeface="맑은 고딕" pitchFamily="50" charset="-127"/>
                <a:cs typeface="Times New Roman" pitchFamily="18" charset="0"/>
              </a:rPr>
              <a:t>78bis</a:t>
            </a:r>
            <a:r>
              <a:rPr lang="en-GB" altLang="ko-KR" sz="2000" b="1" dirty="0">
                <a:cs typeface="Times New Roman" pitchFamily="18" charset="0"/>
              </a:rPr>
              <a:t>			        	           </a:t>
            </a:r>
            <a:r>
              <a:rPr lang="en-GB" altLang="ko-KR" sz="2000" b="1" dirty="0" smtClean="0">
                <a:cs typeface="Times New Roman" pitchFamily="18" charset="0"/>
              </a:rPr>
              <a:t>R1-14</a:t>
            </a:r>
            <a:r>
              <a:rPr lang="en-US" altLang="ko-KR" sz="2000" b="1" dirty="0" smtClean="0">
                <a:cs typeface="Times New Roman" pitchFamily="18" charset="0"/>
              </a:rPr>
              <a:t>4372</a:t>
            </a:r>
            <a:endParaRPr lang="en-US" altLang="zh-CN" sz="2000" b="1" dirty="0">
              <a:ea typeface="맑은 고딕" pitchFamily="50" charset="-127"/>
              <a:cs typeface="Times New Roman" pitchFamily="18" charset="0"/>
            </a:endParaRPr>
          </a:p>
          <a:p>
            <a:r>
              <a:rPr lang="en-US" altLang="ko-KR" sz="2000" b="1" dirty="0">
                <a:cs typeface="Times New Roman" pitchFamily="18" charset="0"/>
              </a:rPr>
              <a:t>Ljubljana, Slovenia</a:t>
            </a:r>
          </a:p>
          <a:p>
            <a:r>
              <a:rPr lang="en-US" altLang="ko-KR" sz="2000" b="1" dirty="0">
                <a:cs typeface="Times New Roman" pitchFamily="18" charset="0"/>
              </a:rPr>
              <a:t>6</a:t>
            </a:r>
            <a:r>
              <a:rPr lang="en-US" altLang="ko-KR" sz="2000" b="1" baseline="30000" dirty="0">
                <a:cs typeface="Times New Roman" pitchFamily="18" charset="0"/>
              </a:rPr>
              <a:t>th</a:t>
            </a:r>
            <a:r>
              <a:rPr lang="en-US" altLang="ko-KR" sz="2000" b="1" dirty="0">
                <a:cs typeface="Times New Roman" pitchFamily="18" charset="0"/>
              </a:rPr>
              <a:t> – 10</a:t>
            </a:r>
            <a:r>
              <a:rPr lang="en-US" altLang="ko-KR" sz="2000" b="1" baseline="30000" dirty="0">
                <a:cs typeface="Times New Roman" pitchFamily="18" charset="0"/>
              </a:rPr>
              <a:t>th</a:t>
            </a:r>
            <a:r>
              <a:rPr lang="en-US" altLang="ko-KR" sz="2000" b="1" dirty="0">
                <a:cs typeface="Times New Roman" pitchFamily="18" charset="0"/>
              </a:rPr>
              <a:t> October 2014</a:t>
            </a:r>
          </a:p>
          <a:p>
            <a:endParaRPr lang="en-US" altLang="ko-KR" sz="2000" b="1" dirty="0">
              <a:cs typeface="Times New Roman" pitchFamily="18" charset="0"/>
            </a:endParaRPr>
          </a:p>
          <a:p>
            <a:r>
              <a:rPr lang="en-GB" altLang="ko-KR" sz="2000" b="1" dirty="0">
                <a:cs typeface="Times New Roman" pitchFamily="18" charset="0"/>
              </a:rPr>
              <a:t>A.I. 7.2.1.3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r>
              <a:rPr lang="en-US" altLang="ko-KR" u="sng" dirty="0"/>
              <a:t>Agreement </a:t>
            </a:r>
            <a:r>
              <a:rPr lang="en-US" altLang="en-US" u="sng" dirty="0"/>
              <a:t>In RAN1 #</a:t>
            </a:r>
            <a:r>
              <a:rPr lang="en-US" altLang="en-US" u="sng" dirty="0" smtClean="0"/>
              <a:t>78</a:t>
            </a:r>
          </a:p>
          <a:p>
            <a:pPr marL="0" indent="0">
              <a:buNone/>
            </a:pPr>
            <a:endParaRPr lang="ko-KR" altLang="ko-KR" dirty="0"/>
          </a:p>
          <a:p>
            <a:pPr lvl="1"/>
            <a:r>
              <a:rPr lang="en-US" altLang="ko-KR" dirty="0"/>
              <a:t>From the UE perspective, at any given time instant, </a:t>
            </a:r>
            <a:r>
              <a:rPr lang="en-US" altLang="ko-KR" b="1" dirty="0"/>
              <a:t>up to 4 discovery transmission pools </a:t>
            </a:r>
            <a:r>
              <a:rPr lang="en-US" altLang="ko-KR" dirty="0"/>
              <a:t>can be independently configured, each of which may be configured for either of the discovery types</a:t>
            </a:r>
            <a:endParaRPr lang="ko-KR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altLang="ko-KR" dirty="0"/>
              <a:t>More than 1 resource </a:t>
            </a:r>
            <a:r>
              <a:rPr lang="en-US" altLang="ko-KR" dirty="0" smtClean="0"/>
              <a:t>pools </a:t>
            </a:r>
            <a:r>
              <a:rPr lang="en-US" altLang="en-US" dirty="0" smtClean="0"/>
              <a:t>are supported </a:t>
            </a:r>
            <a:r>
              <a:rPr lang="en-US" altLang="en-US" dirty="0"/>
              <a:t>for type-1 discovery resource pool configuration</a:t>
            </a:r>
          </a:p>
          <a:p>
            <a:pPr lvl="1">
              <a:defRPr/>
            </a:pPr>
            <a:r>
              <a:rPr lang="en-US" altLang="en-US" dirty="0"/>
              <a:t>There are more than 1 resource pools for</a:t>
            </a:r>
            <a:r>
              <a:rPr lang="en-US" altLang="ko-KR" dirty="0"/>
              <a:t> discovery </a:t>
            </a:r>
            <a:r>
              <a:rPr lang="en-US" altLang="ko-KR"/>
              <a:t>signal </a:t>
            </a:r>
            <a:r>
              <a:rPr lang="en-US" altLang="ko-KR" smtClean="0"/>
              <a:t>transmission</a:t>
            </a:r>
            <a:endParaRPr lang="en-US" altLang="en-US" dirty="0" smtClean="0"/>
          </a:p>
          <a:p>
            <a:pPr lvl="1">
              <a:defRPr/>
            </a:pPr>
            <a:r>
              <a:rPr lang="en-US" altLang="en-US" dirty="0" smtClean="0"/>
              <a:t>A UE selects its resource pool  </a:t>
            </a:r>
            <a:r>
              <a:rPr lang="en-US" altLang="ko-KR" dirty="0" smtClean="0"/>
              <a:t>for discovery signal transmission </a:t>
            </a:r>
            <a:r>
              <a:rPr lang="en-US" altLang="en-US" dirty="0" smtClean="0"/>
              <a:t>based on UE RSRP measurement, DL path-loss, or </a:t>
            </a:r>
            <a:r>
              <a:rPr lang="en-US" altLang="en-US" dirty="0" err="1" smtClean="0"/>
              <a:t>Tx</a:t>
            </a:r>
            <a:r>
              <a:rPr lang="en-US" altLang="en-US" dirty="0" smtClean="0"/>
              <a:t> power.</a:t>
            </a:r>
          </a:p>
          <a:p>
            <a:pPr lvl="1">
              <a:defRPr/>
            </a:pPr>
            <a:r>
              <a:rPr lang="en-US" altLang="en-US" dirty="0" smtClean="0"/>
              <a:t>Resources </a:t>
            </a:r>
            <a:r>
              <a:rPr lang="en-US" altLang="en-US" dirty="0"/>
              <a:t>for each resource pool and RSRP threshold (or DL Path-loss/</a:t>
            </a:r>
            <a:r>
              <a:rPr lang="en-US" altLang="en-US" dirty="0" err="1"/>
              <a:t>Tx</a:t>
            </a:r>
            <a:r>
              <a:rPr lang="en-US" altLang="en-US" dirty="0"/>
              <a:t> power threshold) are configured by the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129</Words>
  <Application>Microsoft Office PowerPoint</Application>
  <PresentationFormat>화면 슬라이드 쇼(4:3)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multiple discovery resource pools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Samsung</dc:creator>
  <cp:lastModifiedBy>rentpc</cp:lastModifiedBy>
  <cp:revision>59</cp:revision>
  <dcterms:created xsi:type="dcterms:W3CDTF">2006-08-16T00:00:00Z</dcterms:created>
  <dcterms:modified xsi:type="dcterms:W3CDTF">2014-10-08T08:53:27Z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-721828048</vt:i4>
  </property>
  <property fmtid="{D5CDD505-2E9C-101B-9397-08002B2CF9AE}" pid="3" name="_NewReviewCycle">
    <vt:lpwstr/>
  </property>
  <property fmtid="{D5CDD505-2E9C-101B-9397-08002B2CF9AE}" pid="4" name="_EmailSubject">
    <vt:lpwstr>Draft WF on resource restriction for D2D discovery</vt:lpwstr>
  </property>
  <property fmtid="{D5CDD505-2E9C-101B-9397-08002B2CF9AE}" pid="5" name="_AuthorEmail">
    <vt:lpwstr>fang-chen.cheng@alcatel-lucent.com</vt:lpwstr>
  </property>
  <property fmtid="{D5CDD505-2E9C-101B-9397-08002B2CF9AE}" pid="6" name="_AuthorEmailDisplayName">
    <vt:lpwstr>Cheng, Fang-Chen (Fangchen)</vt:lpwstr>
  </property>
</Properties>
</file>