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prioritization of UL-SCHs in dual connectivity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755576" y="3886200"/>
            <a:ext cx="7632848" cy="2423120"/>
          </a:xfrm>
        </p:spPr>
        <p:txBody>
          <a:bodyPr>
            <a:normAutofit/>
          </a:bodyPr>
          <a:lstStyle/>
          <a:p>
            <a:r>
              <a:rPr lang="en-US" altLang="ja-JP" dirty="0"/>
              <a:t>NTT DOCOMO, Qualcomm, Ericsson, CATT, Nokia Networks, Nokia Corporation, ZTE, Panasonic</a:t>
            </a:r>
            <a:r>
              <a:rPr lang="en-US" altLang="ja-JP" dirty="0" smtClean="0"/>
              <a:t>,</a:t>
            </a:r>
            <a:r>
              <a:rPr lang="ja-JP" altLang="en-US" dirty="0"/>
              <a:t> </a:t>
            </a:r>
            <a:r>
              <a:rPr lang="en-US" altLang="ja-JP" dirty="0" smtClean="0"/>
              <a:t>LG Electronics, </a:t>
            </a:r>
            <a:r>
              <a:rPr lang="en-US" altLang="ja-JP" dirty="0" smtClean="0"/>
              <a:t>NEC, Hitachi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R1-144336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If the UE capability of “Maximum number of UL-SCH transport block bits transmitted within a TTI” is exceeded, prioritization among UL-SCHs is up to UE implementation.</a:t>
            </a:r>
          </a:p>
        </p:txBody>
      </p:sp>
    </p:spTree>
    <p:extLst>
      <p:ext uri="{BB962C8B-B14F-4D97-AF65-F5344CB8AC3E}">
        <p14:creationId xmlns:p14="http://schemas.microsoft.com/office/powerpoint/2010/main" val="3448721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83</Words>
  <Application>Microsoft Office PowerPoint</Application>
  <PresentationFormat>画面に合わせる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prioritization of UL-SCHs in dual connectivity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Fred TAKEDA</cp:lastModifiedBy>
  <cp:revision>34</cp:revision>
  <dcterms:created xsi:type="dcterms:W3CDTF">2014-09-26T23:14:47Z</dcterms:created>
  <dcterms:modified xsi:type="dcterms:W3CDTF">2014-10-06T07:09:03Z</dcterms:modified>
</cp:coreProperties>
</file>