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61" r:id="rId3"/>
    <p:sldId id="26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Remaining open </a:t>
            </a:r>
            <a:r>
              <a:rPr lang="en-US" altLang="ja-JP" dirty="0" smtClean="0"/>
              <a:t>issues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for Rel.12 dual connectivity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R1-143661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August </a:t>
            </a:r>
            <a:r>
              <a:rPr lang="en-US" altLang="ja-JP" sz="2400" dirty="0" smtClean="0">
                <a:latin typeface="Calibri" pitchFamily="34" charset="0"/>
              </a:rPr>
              <a:t>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Remaining issues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ja-JP" sz="2800" dirty="0" smtClean="0"/>
              <a:t>When a UE applies priority rule for PUCCH/</a:t>
            </a:r>
            <a:r>
              <a:rPr lang="en-US" altLang="ja-JP" sz="2800" dirty="0"/>
              <a:t>P</a:t>
            </a:r>
            <a:r>
              <a:rPr lang="en-US" altLang="ja-JP" sz="2800" dirty="0" smtClean="0"/>
              <a:t>USCH across CGs,</a:t>
            </a:r>
          </a:p>
          <a:p>
            <a:pPr lvl="1"/>
            <a:r>
              <a:rPr lang="en-US" altLang="ja-JP" sz="2400" dirty="0" smtClean="0"/>
              <a:t>FFS: Priority between periodic and aperiodic CS</a:t>
            </a:r>
            <a:endParaRPr lang="ja-JP" altLang="ja-JP" sz="2400" dirty="0"/>
          </a:p>
          <a:p>
            <a:pPr lvl="3"/>
            <a:endParaRPr lang="en-US" altLang="ja-JP" sz="1600" dirty="0" smtClean="0"/>
          </a:p>
          <a:p>
            <a:pPr lvl="1"/>
            <a:r>
              <a:rPr lang="en-US" altLang="ja-JP" sz="2400" dirty="0" smtClean="0"/>
              <a:t>FFS: </a:t>
            </a:r>
            <a:r>
              <a:rPr lang="en-US" altLang="ja-JP" sz="2400" dirty="0"/>
              <a:t>W</a:t>
            </a:r>
            <a:r>
              <a:rPr lang="en-US" altLang="ja-JP" sz="2400" dirty="0" smtClean="0"/>
              <a:t>hether </a:t>
            </a:r>
            <a:r>
              <a:rPr lang="en-US" altLang="ja-JP" sz="2400" dirty="0"/>
              <a:t>priority rule based on channel type is considered</a:t>
            </a:r>
            <a:endParaRPr lang="ja-JP" altLang="ja-JP" sz="2400" dirty="0"/>
          </a:p>
          <a:p>
            <a:pPr lvl="4"/>
            <a:endParaRPr lang="en-US" altLang="ja-JP" sz="1600" dirty="0" smtClean="0"/>
          </a:p>
          <a:p>
            <a:pPr lvl="1"/>
            <a:r>
              <a:rPr lang="en-US" altLang="ja-JP" sz="2400" dirty="0" smtClean="0">
                <a:solidFill>
                  <a:schemeClr val="dk1"/>
                </a:solidFill>
              </a:rPr>
              <a:t>FFS</a:t>
            </a:r>
            <a:r>
              <a:rPr lang="en-US" altLang="ja-JP" sz="2400" dirty="0">
                <a:solidFill>
                  <a:schemeClr val="dk1"/>
                </a:solidFill>
              </a:rPr>
              <a:t>: Whether UE can drop PUSCH and piggy back the multiplexed HARQ-ACK onto PUCCH in power limited </a:t>
            </a:r>
            <a:r>
              <a:rPr lang="en-US" altLang="ja-JP" sz="2400" dirty="0" smtClean="0">
                <a:solidFill>
                  <a:schemeClr val="dk1"/>
                </a:solidFill>
              </a:rPr>
              <a:t>case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32904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Remaining issues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997152"/>
          </a:xfrm>
        </p:spPr>
        <p:txBody>
          <a:bodyPr>
            <a:normAutofit/>
          </a:bodyPr>
          <a:lstStyle/>
          <a:p>
            <a:r>
              <a:rPr lang="en-US" altLang="ja-JP" sz="2800" dirty="0" smtClean="0">
                <a:solidFill>
                  <a:schemeClr val="dk1"/>
                </a:solidFill>
              </a:rPr>
              <a:t>FFS: UE </a:t>
            </a:r>
            <a:r>
              <a:rPr lang="en-US" altLang="ja-JP" sz="2800" dirty="0">
                <a:solidFill>
                  <a:schemeClr val="dk1"/>
                </a:solidFill>
              </a:rPr>
              <a:t>behavior for asynchronous dual connectivity with the case that transmission timing difference is very small (e.g., around 33 micro sec</a:t>
            </a:r>
            <a:r>
              <a:rPr lang="en-US" altLang="ja-JP" sz="2800" dirty="0" smtClean="0">
                <a:solidFill>
                  <a:schemeClr val="dk1"/>
                </a:solidFill>
              </a:rPr>
              <a:t>)</a:t>
            </a:r>
          </a:p>
          <a:p>
            <a:pPr lvl="3" fontAlgn="t"/>
            <a:endParaRPr lang="en-US" altLang="ja-JP" sz="1400" dirty="0" smtClean="0"/>
          </a:p>
          <a:p>
            <a:pPr fontAlgn="t"/>
            <a:r>
              <a:rPr lang="en-US" altLang="ja-JP" sz="2800" dirty="0" smtClean="0"/>
              <a:t>FFS</a:t>
            </a:r>
            <a:r>
              <a:rPr lang="en-US" altLang="ja-JP" sz="2800" dirty="0"/>
              <a:t>: How/whether to ensure </a:t>
            </a:r>
            <a:r>
              <a:rPr lang="en-US" altLang="ja-JP" sz="2800" dirty="0" err="1"/>
              <a:t>eNB</a:t>
            </a:r>
            <a:r>
              <a:rPr lang="en-US" altLang="ja-JP" sz="2800" dirty="0"/>
              <a:t> and UE have the same understanding of synchronous case</a:t>
            </a:r>
            <a:endParaRPr lang="ja-JP" altLang="ja-JP" sz="2800" dirty="0"/>
          </a:p>
          <a:p>
            <a:pPr lvl="3" fontAlgn="t"/>
            <a:endParaRPr lang="en-US" altLang="ja-JP" sz="1400" dirty="0" smtClean="0"/>
          </a:p>
          <a:p>
            <a:pPr fontAlgn="t"/>
            <a:r>
              <a:rPr lang="en-US" altLang="ja-JP" sz="2800" dirty="0" smtClean="0"/>
              <a:t>FFS: </a:t>
            </a:r>
            <a:r>
              <a:rPr lang="en-US" altLang="ja-JP" sz="2800" dirty="0"/>
              <a:t>D</a:t>
            </a:r>
            <a:r>
              <a:rPr lang="en-US" altLang="ja-JP" sz="2800" dirty="0" smtClean="0"/>
              <a:t>etails on PRACH handling in dual connectivity</a:t>
            </a:r>
            <a:endParaRPr lang="ja-JP" altLang="ja-JP" sz="2800" dirty="0"/>
          </a:p>
          <a:p>
            <a:pPr lvl="3" fontAlgn="t"/>
            <a:endParaRPr lang="en-US" altLang="ja-JP" sz="1400" dirty="0" smtClean="0"/>
          </a:p>
          <a:p>
            <a:pPr fontAlgn="t"/>
            <a:r>
              <a:rPr lang="en-US" altLang="ja-JP" sz="2800" dirty="0" smtClean="0"/>
              <a:t>FFS: </a:t>
            </a:r>
            <a:r>
              <a:rPr lang="en-US" altLang="ja-JP" sz="2800" dirty="0"/>
              <a:t>SRS </a:t>
            </a:r>
            <a:r>
              <a:rPr lang="en-US" altLang="ja-JP" sz="2800" dirty="0" smtClean="0"/>
              <a:t>handling in dual connectivity</a:t>
            </a:r>
            <a:endParaRPr lang="ja-JP" altLang="ja-JP" sz="2800" dirty="0"/>
          </a:p>
        </p:txBody>
      </p:sp>
    </p:spTree>
    <p:extLst>
      <p:ext uri="{BB962C8B-B14F-4D97-AF65-F5344CB8AC3E}">
        <p14:creationId xmlns:p14="http://schemas.microsoft.com/office/powerpoint/2010/main" val="2477440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134</Words>
  <Application>Microsoft Office PowerPoint</Application>
  <PresentationFormat>画面に合わせる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Remaining open issues for Rel.12 dual connectivity</vt:lpstr>
      <vt:lpstr>Remaining issues</vt:lpstr>
      <vt:lpstr>Remaining issues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for TDD-FDD CA</dc:title>
  <dc:creator>Fred TAKEDA</dc:creator>
  <cp:lastModifiedBy>Fred TAKEDA</cp:lastModifiedBy>
  <cp:revision>57</cp:revision>
  <dcterms:created xsi:type="dcterms:W3CDTF">2013-10-07T09:46:35Z</dcterms:created>
  <dcterms:modified xsi:type="dcterms:W3CDTF">2014-08-22T12:47:29Z</dcterms:modified>
</cp:coreProperties>
</file>