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5EBA1-B392-4517-9B4F-DA77BCDD20CC}" type="datetimeFigureOut">
              <a:rPr lang="zh-CN" altLang="en-US" smtClean="0"/>
              <a:pPr/>
              <a:t>2014-8-22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01F98-5536-4AC3-A02A-E8EDB01F91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D2D resource pool bitmap length and repetition number for TDD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</a:t>
            </a:r>
            <a:r>
              <a:rPr lang="en-US" altLang="zh-CN" dirty="0" smtClean="0"/>
              <a:t>Ericsson</a:t>
            </a:r>
            <a:r>
              <a:rPr lang="en-US" altLang="zh-CN" dirty="0" smtClean="0"/>
              <a:t>, </a:t>
            </a:r>
            <a:r>
              <a:rPr lang="en-US" altLang="zh-CN" dirty="0" smtClean="0"/>
              <a:t>Qualcomm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08304" y="404664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R1-143649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TDD </a:t>
            </a:r>
            <a:r>
              <a:rPr lang="en-US" altLang="zh-CN" dirty="0" smtClean="0"/>
              <a:t>UL/DL configuration 1-5</a:t>
            </a:r>
          </a:p>
          <a:p>
            <a:pPr lvl="1"/>
            <a:r>
              <a:rPr lang="en-US" altLang="zh-CN" dirty="0" smtClean="0"/>
              <a:t>Duration of one resource pool </a:t>
            </a:r>
            <a:r>
              <a:rPr lang="en-US" altLang="zh-CN" dirty="0" smtClean="0"/>
              <a:t>bitmap </a:t>
            </a:r>
            <a:r>
              <a:rPr lang="en-US" altLang="zh-CN" dirty="0" smtClean="0"/>
              <a:t>= 40ms (the same as that of FDD)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43607" y="3179440"/>
          <a:ext cx="7128794" cy="2828430"/>
        </p:xfrm>
        <a:graphic>
          <a:graphicData uri="http://schemas.openxmlformats.org/drawingml/2006/table">
            <a:tbl>
              <a:tblPr/>
              <a:tblGrid>
                <a:gridCol w="1477855"/>
                <a:gridCol w="1434986"/>
                <a:gridCol w="2332307"/>
                <a:gridCol w="1883646"/>
              </a:tblGrid>
              <a:tr h="1038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err="1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subframeBitmap</a:t>
                      </a:r>
                      <a:r>
                        <a:rPr lang="en-US" altLang="zh-CN" sz="1800" kern="100" baseline="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length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# of </a:t>
                      </a:r>
                      <a:r>
                        <a:rPr lang="en-US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repetition </a:t>
                      </a:r>
                      <a:r>
                        <a:rPr lang="en-US" sz="18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to catch 200 valid D2D </a:t>
                      </a:r>
                      <a:r>
                        <a:rPr lang="en-US" sz="1800" kern="100" dirty="0" err="1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US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(maximum</a:t>
                      </a:r>
                      <a:r>
                        <a:rPr lang="en-US" sz="1800" kern="100" baseline="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of repetition #</a:t>
                      </a:r>
                      <a:r>
                        <a:rPr lang="en-US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宋体"/>
                          <a:cs typeface="Times New Roman"/>
                        </a:rPr>
                        <a:t>Duration of 200 valid D2D </a:t>
                      </a:r>
                      <a:r>
                        <a:rPr lang="en-US" sz="1800" kern="100" dirty="0" err="1" smtClean="0">
                          <a:latin typeface="Calibri"/>
                          <a:ea typeface="宋体"/>
                          <a:cs typeface="Times New Roman"/>
                        </a:rPr>
                        <a:t>subframe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16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13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宋体"/>
                          <a:cs typeface="Times New Roman"/>
                        </a:rPr>
                        <a:t>520ms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25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宋体"/>
                          <a:cs typeface="Times New Roman"/>
                        </a:rPr>
                        <a:t>1s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12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17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宋体"/>
                          <a:cs typeface="Times New Roman"/>
                        </a:rPr>
                        <a:t>680ms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25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1s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50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宋体"/>
                          <a:cs typeface="Times New Roman"/>
                        </a:rPr>
                        <a:t>2s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TDD UL/DL configuration 0 and 6</a:t>
            </a:r>
          </a:p>
          <a:p>
            <a:pPr lvl="1"/>
            <a:r>
              <a:rPr lang="en-US" altLang="zh-CN" dirty="0" smtClean="0"/>
              <a:t>TDD UL/DL configuration 0: duration of one resource pool </a:t>
            </a:r>
            <a:r>
              <a:rPr lang="en-US" altLang="zh-CN" dirty="0" smtClean="0"/>
              <a:t>b</a:t>
            </a:r>
            <a:r>
              <a:rPr lang="en-US" altLang="zh-CN" dirty="0" smtClean="0"/>
              <a:t>itmap </a:t>
            </a:r>
            <a:r>
              <a:rPr lang="en-US" altLang="zh-CN" dirty="0" smtClean="0"/>
              <a:t>= 70ms</a:t>
            </a:r>
          </a:p>
          <a:p>
            <a:pPr lvl="1"/>
            <a:r>
              <a:rPr lang="en-US" altLang="zh-CN" dirty="0" smtClean="0"/>
              <a:t>TDD UL/DL configuration 6: </a:t>
            </a:r>
            <a:r>
              <a:rPr lang="en-US" altLang="zh-CN" dirty="0"/>
              <a:t>d</a:t>
            </a:r>
            <a:r>
              <a:rPr lang="en-US" altLang="zh-CN" dirty="0" smtClean="0"/>
              <a:t>uration of one resource pool </a:t>
            </a:r>
            <a:r>
              <a:rPr lang="en-US" altLang="zh-CN" dirty="0" smtClean="0"/>
              <a:t>bitmap </a:t>
            </a:r>
            <a:r>
              <a:rPr lang="en-US" altLang="zh-CN" dirty="0" smtClean="0"/>
              <a:t>= 60ms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43608" y="4077072"/>
          <a:ext cx="6840761" cy="1281100"/>
        </p:xfrm>
        <a:graphic>
          <a:graphicData uri="http://schemas.openxmlformats.org/drawingml/2006/table">
            <a:tbl>
              <a:tblPr/>
              <a:tblGrid>
                <a:gridCol w="1224136"/>
                <a:gridCol w="1656184"/>
                <a:gridCol w="2448272"/>
                <a:gridCol w="1512169"/>
              </a:tblGrid>
              <a:tr h="768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err="1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subframeBitmap</a:t>
                      </a:r>
                      <a:r>
                        <a:rPr lang="en-US" altLang="zh-CN" sz="1600" kern="100" baseline="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length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# of </a:t>
                      </a:r>
                      <a:r>
                        <a:rPr lang="en-US" sz="16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repetition </a:t>
                      </a:r>
                      <a:r>
                        <a:rPr lang="en-US" sz="16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to catch 200 valid D2D </a:t>
                      </a:r>
                      <a:r>
                        <a:rPr lang="en-US" sz="1600" kern="100" dirty="0" err="1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US" sz="16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(</a:t>
                      </a:r>
                      <a:r>
                        <a:rPr lang="en-US" altLang="zh-CN" sz="1600" kern="1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Times New Roman"/>
                        </a:rPr>
                        <a:t>(maximum</a:t>
                      </a:r>
                      <a:r>
                        <a:rPr lang="en-US" altLang="zh-CN" sz="1600" kern="1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Times New Roman"/>
                        </a:rPr>
                        <a:t> of repetition #</a:t>
                      </a:r>
                      <a:r>
                        <a:rPr lang="en-US" altLang="zh-CN" sz="1600" kern="1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r>
                        <a:rPr lang="en-US" sz="16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Duration of 200 valid D2D </a:t>
                      </a:r>
                      <a:r>
                        <a:rPr lang="en-US" sz="1600" kern="100" dirty="0" err="1" smtClean="0">
                          <a:latin typeface="Calibri"/>
                          <a:ea typeface="宋体"/>
                          <a:cs typeface="Times New Roman"/>
                        </a:rPr>
                        <a:t>subframe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0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42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latin typeface="Calibri"/>
                          <a:ea typeface="宋体"/>
                          <a:cs typeface="Times New Roman"/>
                        </a:rPr>
                        <a:t>350ms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30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Calibri"/>
                          <a:ea typeface="宋体"/>
                          <a:cs typeface="Times New Roman"/>
                        </a:rPr>
                        <a:t>420ms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87624" y="5805264"/>
            <a:ext cx="420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* Columns in red correspond to R1-143570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UE does not expect the discovery period </a:t>
            </a:r>
            <a:r>
              <a:rPr lang="en-US" altLang="zh-CN" dirty="0" smtClean="0"/>
              <a:t>to be</a:t>
            </a:r>
            <a:r>
              <a:rPr lang="en-US" altLang="zh-CN" dirty="0" smtClean="0"/>
              <a:t> </a:t>
            </a:r>
            <a:r>
              <a:rPr lang="en-US" altLang="zh-CN" dirty="0" smtClean="0"/>
              <a:t>shorter than </a:t>
            </a:r>
            <a:r>
              <a:rPr lang="en-US" altLang="zh-CN" dirty="0" smtClean="0"/>
              <a:t>duration of one </a:t>
            </a:r>
            <a:r>
              <a:rPr lang="en-US" altLang="zh-CN" dirty="0" smtClean="0"/>
              <a:t>bitmap length * </a:t>
            </a:r>
            <a:r>
              <a:rPr lang="en-US" altLang="zh-CN" dirty="0" err="1" smtClean="0"/>
              <a:t>numRepetition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170</Words>
  <Application>Microsoft Office PowerPoint</Application>
  <PresentationFormat>全屏显示(4:3)</PresentationFormat>
  <Paragraphs>52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D2D resource pool bitmap length and repetition number for TDD</vt:lpstr>
      <vt:lpstr>Proposal</vt:lpstr>
      <vt:lpstr>Proposal</vt:lpstr>
      <vt:lpstr>Proposal</vt:lpstr>
    </vt:vector>
  </TitlesOfParts>
  <Company>catt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resource pool bitmap length and repetition number for TDD</dc:title>
  <dc:creator>pengying</dc:creator>
  <cp:lastModifiedBy>pengying</cp:lastModifiedBy>
  <cp:revision>5</cp:revision>
  <dcterms:created xsi:type="dcterms:W3CDTF">2014-08-22T07:43:11Z</dcterms:created>
  <dcterms:modified xsi:type="dcterms:W3CDTF">2014-08-22T08:30:13Z</dcterms:modified>
</cp:coreProperties>
</file>