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90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0"/>
            <a:ext cx="8472518" cy="92867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000108"/>
            <a:ext cx="8472518" cy="5643602"/>
          </a:xfrm>
        </p:spPr>
        <p:txBody>
          <a:bodyPr/>
          <a:lstStyle>
            <a:lvl1pPr>
              <a:spcBef>
                <a:spcPts val="1200"/>
              </a:spcBef>
              <a:defRPr sz="24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E2D5-D484-47FE-91D5-AFDD20A8DA49}" type="datetimeFigureOut">
              <a:rPr lang="en-US" smtClean="0"/>
              <a:pPr/>
              <a:t>8/21/2014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9E2D5-D484-47FE-91D5-AFDD20A8DA49}" type="datetimeFigureOut">
              <a:rPr lang="en-US" smtClean="0"/>
              <a:pPr/>
              <a:t>8/21/2014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BACA3-0201-4C7E-A0A5-6D15F8FD70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Way-forward on NAICS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48" y="4143380"/>
            <a:ext cx="7786742" cy="17526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CATT, AT&amp;T, Alcatel-Lucent, Alcatel-Lucent Shanghai Bell, Ericsson,  Nokia Corporation, Nokia Networks</a:t>
            </a:r>
          </a:p>
          <a:p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August </a:t>
            </a:r>
            <a:r>
              <a:rPr lang="en-US" altLang="ja-JP" sz="2400" dirty="0">
                <a:latin typeface="Calibri" pitchFamily="34" charset="0"/>
              </a:rPr>
              <a:t>2014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7.2.4.2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R1-143557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142984"/>
            <a:ext cx="8786874" cy="5500726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latin typeface="+mj-lt"/>
                <a:cs typeface="Arial" pitchFamily="34" charset="0"/>
              </a:rPr>
              <a:t>NAICS performance gain is shown in RAN4 when neighbor cell interference is fixed and aligned with the RRC-configured parameter subset</a:t>
            </a:r>
          </a:p>
          <a:p>
            <a:pPr lvl="1"/>
            <a:r>
              <a:rPr lang="en-US" sz="2000" dirty="0" smtClean="0">
                <a:latin typeface="+mj-lt"/>
                <a:cs typeface="Arial" pitchFamily="34" charset="0"/>
              </a:rPr>
              <a:t>RAN4 also assume fixed MCS/RI interference modeling</a:t>
            </a:r>
          </a:p>
          <a:p>
            <a:pPr lvl="1"/>
            <a:r>
              <a:rPr lang="en-US" sz="2000" dirty="0" smtClean="0">
                <a:latin typeface="+mj-lt"/>
                <a:cs typeface="Arial" pitchFamily="34" charset="0"/>
              </a:rPr>
              <a:t>Strict eNB scheduling restriction is implied</a:t>
            </a:r>
          </a:p>
          <a:p>
            <a:pPr lvl="1"/>
            <a:endParaRPr lang="en-US" sz="2000" dirty="0" smtClean="0">
              <a:latin typeface="+mj-lt"/>
              <a:cs typeface="Arial" pitchFamily="34" charset="0"/>
            </a:endParaRPr>
          </a:p>
          <a:p>
            <a:r>
              <a:rPr lang="en-US" sz="2000" dirty="0" smtClean="0">
                <a:latin typeface="+mj-lt"/>
                <a:cs typeface="Arial" pitchFamily="34" charset="0"/>
              </a:rPr>
              <a:t>eNB scheduling is dynamic and cannot be mandated to always follow the restricted parameter subset</a:t>
            </a:r>
          </a:p>
          <a:p>
            <a:pPr lvl="1"/>
            <a:r>
              <a:rPr lang="en-US" sz="2000" dirty="0" smtClean="0">
                <a:latin typeface="+mj-lt"/>
                <a:cs typeface="Arial" pitchFamily="34" charset="0"/>
              </a:rPr>
              <a:t>e.g., during RRC reconfiguration</a:t>
            </a:r>
          </a:p>
          <a:p>
            <a:pPr lvl="1"/>
            <a:endParaRPr lang="en-US" sz="2000" dirty="0" smtClean="0">
              <a:latin typeface="+mj-lt"/>
              <a:cs typeface="Arial" pitchFamily="34" charset="0"/>
            </a:endParaRPr>
          </a:p>
          <a:p>
            <a:r>
              <a:rPr lang="en-US" sz="2000" dirty="0" smtClean="0">
                <a:latin typeface="+mj-lt"/>
                <a:cs typeface="Arial" pitchFamily="34" charset="0"/>
              </a:rPr>
              <a:t>Some interference cannot be handled by NAICS UE (e.g. distributed VRB)</a:t>
            </a:r>
          </a:p>
          <a:p>
            <a:pPr lvl="1"/>
            <a:r>
              <a:rPr lang="en-US" sz="2000" dirty="0" smtClean="0">
                <a:latin typeface="+mj-lt"/>
                <a:cs typeface="Arial" pitchFamily="34" charset="0"/>
              </a:rPr>
              <a:t>NAICS simulation in RAN4 has not taken into account such interference scenario </a:t>
            </a:r>
          </a:p>
          <a:p>
            <a:pPr lvl="1"/>
            <a:endParaRPr lang="en-US" sz="2000" dirty="0" smtClean="0">
              <a:latin typeface="+mj-lt"/>
              <a:cs typeface="Arial" pitchFamily="34" charset="0"/>
            </a:endParaRPr>
          </a:p>
          <a:p>
            <a:r>
              <a:rPr lang="en-US" sz="2000" dirty="0" smtClean="0">
                <a:latin typeface="+mj-lt"/>
                <a:cs typeface="Arial" pitchFamily="34" charset="0"/>
              </a:rPr>
              <a:t>Introducing mechanism for </a:t>
            </a:r>
            <a:r>
              <a:rPr lang="en-US" sz="2000" dirty="0" smtClean="0">
                <a:latin typeface="+mj-lt"/>
                <a:cs typeface="Arial" pitchFamily="34" charset="0"/>
              </a:rPr>
              <a:t>dynamic or higher-layer </a:t>
            </a:r>
            <a:r>
              <a:rPr lang="en-US" sz="2000" dirty="0" smtClean="0">
                <a:latin typeface="+mj-lt"/>
                <a:cs typeface="Arial" pitchFamily="34" charset="0"/>
              </a:rPr>
              <a:t>signaling for eNB-initiated flexible fallback is unlikely in RAN1 since this is the last meeting. </a:t>
            </a:r>
            <a:endParaRPr lang="en-US" dirty="0" smtClean="0"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cs typeface="Arial" pitchFamily="34" charset="0"/>
              </a:rPr>
              <a:t>RAN1 respectfully requests</a:t>
            </a:r>
            <a:r>
              <a:rPr lang="en-US" sz="2800" dirty="0" smtClean="0"/>
              <a:t> RAN4 to take into account the following interference scenario when introducing test cases for the purpose of fulfilling the WI objective of “ensuring no performance loss than MMSE-IRC in all interference scenarios”, when assistance parameters do not reflect interference conditions and when interference not supported by NAICS is present (e.g. DVRB, precoding granularity) at cells/TPs for which NAICS assistance signaling is provided.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</TotalTime>
  <Words>215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Way-forward on NAICS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parameters in NAICS higher-layer signaling</dc:title>
  <dc:creator>Mediatek</dc:creator>
  <cp:lastModifiedBy>chenrunhua</cp:lastModifiedBy>
  <cp:revision>147</cp:revision>
  <dcterms:created xsi:type="dcterms:W3CDTF">2014-08-07T03:48:03Z</dcterms:created>
  <dcterms:modified xsi:type="dcterms:W3CDTF">2014-08-21T07:56:31Z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