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7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79690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472518" cy="5500726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Way-forward on TDD higher-layer signaling for NAICS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4143380"/>
            <a:ext cx="7786742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CATT, CMCC, </a:t>
            </a:r>
            <a:r>
              <a:rPr lang="en-US" dirty="0" smtClean="0">
                <a:solidFill>
                  <a:schemeClr val="tx1"/>
                </a:solidFill>
              </a:rPr>
              <a:t>Qualcomm, Huawei</a:t>
            </a:r>
            <a:r>
              <a:rPr lang="en-US" dirty="0" smtClean="0">
                <a:solidFill>
                  <a:schemeClr val="tx1"/>
                </a:solidFill>
              </a:rPr>
              <a:t>, HiSilicon</a:t>
            </a:r>
            <a:r>
              <a:rPr lang="en-US" dirty="0" smtClean="0">
                <a:solidFill>
                  <a:schemeClr val="tx1"/>
                </a:solidFill>
              </a:rPr>
              <a:t>, NVIDIA, Samsung, LGE, Softbank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R1-143534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SS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No special subframe configuration signaling</a:t>
            </a:r>
          </a:p>
          <a:p>
            <a:pPr marL="742950" lvl="2" indent="-342900">
              <a:spcBef>
                <a:spcPts val="1200"/>
              </a:spcBef>
            </a:pPr>
            <a:r>
              <a:rPr lang="en-US" dirty="0" smtClean="0"/>
              <a:t>UE </a:t>
            </a:r>
            <a:r>
              <a:rPr lang="en-US" dirty="0" smtClean="0"/>
              <a:t>is allowed to assume the same special subframe configuration between the serving and interference cell(s) for which NAICS signaling is provided.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UL/DL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 1: 	No </a:t>
            </a:r>
            <a:r>
              <a:rPr lang="en-US" dirty="0" smtClean="0"/>
              <a:t>higher-layer signaling of </a:t>
            </a:r>
            <a:r>
              <a:rPr lang="en-US" dirty="0" smtClean="0"/>
              <a:t>UL/DL configuration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UE is allowed to assume the same UL/DL configurations for the </a:t>
            </a:r>
            <a:r>
              <a:rPr lang="en-US" dirty="0" smtClean="0"/>
              <a:t>serving/interference </a:t>
            </a:r>
            <a:r>
              <a:rPr lang="en-US" dirty="0" smtClean="0"/>
              <a:t>cell(s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Option 2: 	1-bit </a:t>
            </a:r>
            <a:r>
              <a:rPr lang="en-US" dirty="0" smtClean="0"/>
              <a:t>higher-layer signaling indicates whether </a:t>
            </a:r>
            <a:r>
              <a:rPr lang="en-US" dirty="0" smtClean="0"/>
              <a:t>UE can assume same UL/DL configuration for the servin</a:t>
            </a:r>
            <a:r>
              <a:rPr lang="en-US" dirty="0" smtClean="0"/>
              <a:t>g/</a:t>
            </a:r>
            <a:r>
              <a:rPr lang="en-US" dirty="0" err="1" smtClean="0"/>
              <a:t>interferece</a:t>
            </a:r>
            <a:r>
              <a:rPr lang="en-US" dirty="0" smtClean="0"/>
              <a:t> cells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84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Way-forward on TDD higher-layer signaling for NAICS</vt:lpstr>
      <vt:lpstr>Proposal: SS configuration</vt:lpstr>
      <vt:lpstr>Proposal: UL/DL configuration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chenrunhua</cp:lastModifiedBy>
  <cp:revision>121</cp:revision>
  <dcterms:created xsi:type="dcterms:W3CDTF">2014-08-07T03:48:03Z</dcterms:created>
  <dcterms:modified xsi:type="dcterms:W3CDTF">2014-08-20T15:09:04Z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