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1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9286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00108"/>
            <a:ext cx="8472518" cy="5643602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Way-forward on NAICS fallback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4143380"/>
            <a:ext cx="7786742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CATT, Alcatel-Lucent, Alcatel-Lucent Shanghai Bell, Ericsson,  Nokia Corporation, Nokia Networks</a:t>
            </a:r>
            <a:r>
              <a:rPr lang="en-US" sz="2800" smtClean="0">
                <a:solidFill>
                  <a:schemeClr val="tx1"/>
                </a:solidFill>
              </a:rPr>
              <a:t>, </a:t>
            </a:r>
            <a:endParaRPr lang="en-US" sz="2800" dirty="0" smtClean="0">
              <a:solidFill>
                <a:schemeClr val="tx1"/>
              </a:solidFill>
            </a:endParaRP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R1-143528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500726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+mj-lt"/>
                <a:cs typeface="Arial" pitchFamily="34" charset="0"/>
              </a:rPr>
              <a:t>NAICS performance gain is shown in RAN4 when neighbor cell interference is fixed and aligned with the RRC-configured subset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RAN4 also assume fixed MCS/RI interference modeling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Strict eNB scheduling restriction is implied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eNB scheduling however is dynamic and cannot be mandated to follow the restricted parameter subset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Cell load, user arrival, data package, are all dynamic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Certain interference cannot be handled by NAICS UE (e.g. distributed VRB, DCI 1A triggered PDSCH in 4-port cell)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NAICS simulation in RAN4 has not taken into account such interference scenario 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Worse performance than MMSE-IRC is possible, unless eNB has a mechanism to turn OFF NAICS more flexibly (e.g. fallback)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It is RAN1’s understanding that RAN4 will include test cases that guarantee that NAICS UE does not perform worse than Rel-11 MMSE-IRC even when configured subset restrictions are not applied and when interference not supported by NAICS is present (e.g. DVRB, precoding granularity) at cells/TPs for which NAICS assistance signaling is provided.  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215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Way-forward on NAICS fallback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chenrunhua</cp:lastModifiedBy>
  <cp:revision>117</cp:revision>
  <dcterms:created xsi:type="dcterms:W3CDTF">2014-08-07T03:48:03Z</dcterms:created>
  <dcterms:modified xsi:type="dcterms:W3CDTF">2014-08-20T13:45:20Z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