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B93C9-AE61-4B83-84C4-65FB7C3B80EA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33B5C-0734-4CC5-8899-70778A7CDC5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47664" y="2130425"/>
            <a:ext cx="6406480" cy="1470025"/>
          </a:xfrm>
        </p:spPr>
        <p:txBody>
          <a:bodyPr/>
          <a:lstStyle/>
          <a:p>
            <a:r>
              <a:rPr lang="en-US" altLang="ja-JP" dirty="0" smtClean="0"/>
              <a:t>WF on CSI enhancement for NAICS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NTT DOCOMO, ALU, ASB, Huawei, </a:t>
            </a:r>
            <a:r>
              <a:rPr lang="en-US" altLang="ja-JP" dirty="0" err="1"/>
              <a:t>HiSi</a:t>
            </a:r>
            <a:r>
              <a:rPr lang="en-US" altLang="ja-JP" dirty="0"/>
              <a:t>, </a:t>
            </a:r>
            <a:r>
              <a:rPr lang="en-US" altLang="ja-JP" dirty="0" smtClean="0"/>
              <a:t>LG</a:t>
            </a:r>
            <a:r>
              <a:rPr lang="en-US" altLang="ja-JP" dirty="0"/>
              <a:t>, </a:t>
            </a:r>
            <a:r>
              <a:rPr lang="en-US" altLang="ja-JP" dirty="0" err="1"/>
              <a:t>MediaTek</a:t>
            </a:r>
            <a:r>
              <a:rPr lang="en-US" altLang="ja-JP" dirty="0"/>
              <a:t>, </a:t>
            </a:r>
            <a:r>
              <a:rPr lang="en-US" altLang="ja-JP" dirty="0" smtClean="0"/>
              <a:t>Qualcomm</a:t>
            </a:r>
            <a:r>
              <a:rPr lang="en-US" altLang="ja-JP" dirty="0"/>
              <a:t>, Samsung</a:t>
            </a:r>
            <a:r>
              <a:rPr lang="en-US" altLang="ja-JP" dirty="0" smtClean="0"/>
              <a:t>, Verizon</a:t>
            </a:r>
            <a:r>
              <a:rPr lang="en-US" altLang="ja-JP" smtClean="0"/>
              <a:t>, ZTE</a:t>
            </a:r>
            <a:endParaRPr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R1-143522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74590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Meeting #78                                             </a:t>
            </a:r>
            <a:endParaRPr lang="en-US" altLang="ja-JP" sz="2400" dirty="0" smtClean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</a:t>
            </a:r>
            <a:r>
              <a:rPr lang="en-US" altLang="ja-JP" sz="2400" dirty="0">
                <a:latin typeface="Calibri" pitchFamily="34" charset="0"/>
              </a:rPr>
              <a:t>, Germany, August 18 – 22, 2014</a:t>
            </a: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Agenda </a:t>
            </a:r>
            <a:r>
              <a:rPr lang="en-US" altLang="ja-JP" sz="2400" dirty="0">
                <a:latin typeface="Calibri" pitchFamily="34" charset="0"/>
              </a:rPr>
              <a:t>item </a:t>
            </a:r>
            <a:r>
              <a:rPr lang="en-US" altLang="ja-JP" sz="2400" dirty="0" smtClean="0">
                <a:latin typeface="Calibri" pitchFamily="34" charset="0"/>
              </a:rPr>
              <a:t>7.2.4.1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800" dirty="0"/>
              <a:t>At the last RAN1 meeting, CSI enhancement for Rel.12 NAICS was discussed and the following </a:t>
            </a:r>
            <a:r>
              <a:rPr lang="en-US" altLang="ja-JP" sz="1800" dirty="0" smtClean="0"/>
              <a:t>conclusion and agreement are reached.</a:t>
            </a:r>
          </a:p>
          <a:p>
            <a:pPr marL="0" indent="0">
              <a:buNone/>
            </a:pPr>
            <a:endParaRPr lang="en-US" altLang="ja-JP" sz="1800" b="1" i="1" u="sng" dirty="0" smtClean="0"/>
          </a:p>
          <a:p>
            <a:pPr marL="0" indent="0">
              <a:buNone/>
            </a:pPr>
            <a:r>
              <a:rPr lang="en-US" altLang="ja-JP" sz="1800" b="1" i="1" u="sng" dirty="0" smtClean="0"/>
              <a:t>Conclusion</a:t>
            </a:r>
            <a:r>
              <a:rPr lang="en-US" altLang="ja-JP" sz="1800" b="1" i="1" u="sng" dirty="0"/>
              <a:t>:</a:t>
            </a:r>
            <a:endParaRPr lang="ja-JP" altLang="ja-JP" sz="1800" dirty="0"/>
          </a:p>
          <a:p>
            <a:pPr lvl="0"/>
            <a:r>
              <a:rPr lang="en-US" altLang="ja-JP" sz="1800" i="1" dirty="0"/>
              <a:t>In RAN1 #78 meeting, all companies are encouraged to investigate only UE reporting behavior under the current CQI definition and possible clarification/modification if needed as CSI enhancement</a:t>
            </a:r>
            <a:endParaRPr lang="ja-JP" altLang="ja-JP" sz="1800" dirty="0"/>
          </a:p>
          <a:p>
            <a:pPr marL="0" indent="0">
              <a:buNone/>
            </a:pPr>
            <a:r>
              <a:rPr lang="en-US" altLang="ja-JP" sz="1800" i="1" dirty="0"/>
              <a:t> </a:t>
            </a:r>
            <a:endParaRPr lang="ja-JP" altLang="ja-JP" sz="1800" dirty="0"/>
          </a:p>
          <a:p>
            <a:pPr marL="0" indent="0">
              <a:buNone/>
            </a:pPr>
            <a:r>
              <a:rPr lang="en-US" altLang="ja-JP" sz="1800" b="1" i="1" u="sng" dirty="0"/>
              <a:t>Agreement:</a:t>
            </a:r>
            <a:endParaRPr lang="ja-JP" altLang="ja-JP" sz="1800" dirty="0"/>
          </a:p>
          <a:p>
            <a:r>
              <a:rPr lang="en-US" altLang="ja-JP" sz="1800" i="1" dirty="0"/>
              <a:t>No RAN2 impact by NAICS CSI enhancement</a:t>
            </a:r>
            <a:endParaRPr lang="ja-JP" altLang="ja-JP" sz="1800" dirty="0"/>
          </a:p>
          <a:p>
            <a:pPr lvl="1"/>
            <a:endParaRPr kumimoji="1" lang="ja-JP" alt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altLang="ja-JP" sz="1800" dirty="0" smtClean="0"/>
              <a:t>Among the proposals in RAN1#78 meeting, consensus </a:t>
            </a:r>
            <a:r>
              <a:rPr lang="en-US" altLang="ja-JP" sz="1800" dirty="0"/>
              <a:t>on </a:t>
            </a:r>
            <a:r>
              <a:rPr lang="en-US" altLang="ja-JP" sz="1800" dirty="0" smtClean="0"/>
              <a:t>the possible clarification/modification as CSI enhancement </a:t>
            </a:r>
            <a:r>
              <a:rPr lang="en-US" altLang="ja-JP" sz="1800" dirty="0"/>
              <a:t>has not been yet reached</a:t>
            </a:r>
          </a:p>
          <a:p>
            <a:r>
              <a:rPr lang="en-US" altLang="ja-JP" sz="1800" b="1" dirty="0" smtClean="0"/>
              <a:t>Proposal:</a:t>
            </a:r>
            <a:r>
              <a:rPr lang="en-US" altLang="ja-JP" sz="1800" dirty="0"/>
              <a:t> In Rel-12, there is no change to the current CQI definition for NAICS CSI reporting</a:t>
            </a:r>
            <a:r>
              <a:rPr lang="en-US" altLang="ja-JP" sz="1800" dirty="0" smtClean="0"/>
              <a:t>.  </a:t>
            </a:r>
            <a:endParaRPr lang="ja-JP" altLang="ja-JP" sz="1800" strike="dblStrike" dirty="0" smtClean="0"/>
          </a:p>
          <a:p>
            <a:pPr lvl="1"/>
            <a:r>
              <a:rPr lang="en-US" altLang="ja-JP" sz="1800" dirty="0" smtClean="0"/>
              <a:t>Note that the </a:t>
            </a:r>
            <a:r>
              <a:rPr lang="en-US" altLang="ja-JP" sz="1800" dirty="0"/>
              <a:t>UE </a:t>
            </a:r>
            <a:r>
              <a:rPr lang="en-US" altLang="ja-JP" sz="1800" dirty="0" smtClean="0"/>
              <a:t>would take </a:t>
            </a:r>
            <a:r>
              <a:rPr lang="en-US" altLang="ja-JP" sz="1800" dirty="0"/>
              <a:t>into account any NAICS gains </a:t>
            </a:r>
            <a:r>
              <a:rPr lang="en-US" altLang="ja-JP" sz="1800" dirty="0" smtClean="0"/>
              <a:t>into </a:t>
            </a:r>
            <a:r>
              <a:rPr lang="en-US" altLang="ja-JP" sz="1800" dirty="0"/>
              <a:t>the CQI </a:t>
            </a:r>
            <a:r>
              <a:rPr lang="en-US" altLang="ja-JP" sz="1800" dirty="0" smtClean="0"/>
              <a:t>derivation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depending on </a:t>
            </a:r>
            <a:r>
              <a:rPr lang="en-US" altLang="ja-JP" sz="1800" dirty="0"/>
              <a:t>UE </a:t>
            </a:r>
            <a:r>
              <a:rPr lang="en-US" altLang="ja-JP" sz="1800" dirty="0" smtClean="0"/>
              <a:t>implementation and it is up to RAN4 whether a new test case is required.</a:t>
            </a:r>
            <a:endParaRPr lang="ja-JP" altLang="ja-JP" sz="1800" dirty="0"/>
          </a:p>
          <a:p>
            <a:pPr lvl="1"/>
            <a:endParaRPr lang="ja-JP" altLang="ja-JP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176</Words>
  <Application>Microsoft Office PowerPoint</Application>
  <PresentationFormat>画面に合わせる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enhancement for NAICS</dc:title>
  <dc:creator>sano</dc:creator>
  <cp:lastModifiedBy>DOCOMO</cp:lastModifiedBy>
  <cp:revision>30</cp:revision>
  <dcterms:created xsi:type="dcterms:W3CDTF">2014-05-18T23:21:51Z</dcterms:created>
  <dcterms:modified xsi:type="dcterms:W3CDTF">2014-08-20T09:40:43Z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-1170939194</vt:i4>
  </property>
  <property fmtid="{D5CDD505-2E9C-101B-9397-08002B2CF9AE}" pid="3" name="_NewReviewCycle">
    <vt:lpwstr/>
  </property>
  <property fmtid="{D5CDD505-2E9C-101B-9397-08002B2CF9AE}" pid="4" name="_EmailSubject">
    <vt:lpwstr>Our proposal on NAICS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