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3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8/20/2014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NAICS higher-layer signaling at least for TM1 to TM9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Acer, </a:t>
            </a:r>
            <a:r>
              <a:rPr lang="en-US" dirty="0" err="1" smtClean="0">
                <a:solidFill>
                  <a:schemeClr val="tx1"/>
                </a:solidFill>
              </a:rPr>
              <a:t>ASUSTek</a:t>
            </a:r>
            <a:r>
              <a:rPr lang="en-US" dirty="0" smtClean="0">
                <a:solidFill>
                  <a:schemeClr val="tx1"/>
                </a:solidFill>
              </a:rPr>
              <a:t>, CHTTL, HTC, III, ITRI,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dirty="0" smtClean="0">
                <a:solidFill>
                  <a:schemeClr val="tx1"/>
                </a:solidFill>
              </a:rPr>
              <a:t>, Intel, CMCC, NVIDIA, Qualcomm, </a:t>
            </a:r>
            <a:r>
              <a:rPr lang="en-US" dirty="0" smtClean="0">
                <a:solidFill>
                  <a:schemeClr val="tx1"/>
                </a:solidFill>
              </a:rPr>
              <a:t>Verizon, Orange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August </a:t>
            </a:r>
            <a:r>
              <a:rPr lang="en-US" altLang="ja-JP" sz="2400" dirty="0">
                <a:latin typeface="Calibri" pitchFamily="34" charset="0"/>
              </a:rPr>
              <a:t>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7.2.4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R1-143515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In 3GPP RAN1 Session #77, the following parameters of interfering cells have been agreed for higher-layer signaling</a:t>
            </a:r>
          </a:p>
          <a:p>
            <a:pPr lvl="1"/>
            <a:r>
              <a:rPr lang="en-US" dirty="0" smtClean="0"/>
              <a:t>Cell ID, P</a:t>
            </a:r>
            <a:r>
              <a:rPr lang="en-US" baseline="-25000" dirty="0" smtClean="0"/>
              <a:t>B</a:t>
            </a:r>
          </a:p>
          <a:p>
            <a:pPr lvl="1"/>
            <a:r>
              <a:rPr lang="en-US" dirty="0" smtClean="0"/>
              <a:t>CRS ports, i.e. 1, 2, and 4</a:t>
            </a:r>
          </a:p>
          <a:p>
            <a:pPr lvl="1"/>
            <a:r>
              <a:rPr lang="en-US" dirty="0" smtClean="0"/>
              <a:t>MBSFN pattern</a:t>
            </a:r>
          </a:p>
          <a:p>
            <a:pPr lvl="1"/>
            <a:r>
              <a:rPr lang="en-US" dirty="0" smtClean="0"/>
              <a:t>Restricted subset of combination of virtual cell ID and </a:t>
            </a:r>
            <a:r>
              <a:rPr lang="en-US" dirty="0" err="1" smtClean="0"/>
              <a:t>nSCID</a:t>
            </a:r>
            <a:r>
              <a:rPr lang="en-US" dirty="0" smtClean="0"/>
              <a:t> for TM10</a:t>
            </a:r>
          </a:p>
          <a:p>
            <a:pPr lvl="1"/>
            <a:r>
              <a:rPr lang="en-US" dirty="0" smtClean="0"/>
              <a:t>Restricted subset of P</a:t>
            </a:r>
            <a:r>
              <a:rPr lang="en-US" baseline="-25000" dirty="0" smtClean="0"/>
              <a:t>A</a:t>
            </a:r>
          </a:p>
          <a:p>
            <a:pPr lvl="1"/>
            <a:r>
              <a:rPr lang="en-US" dirty="0"/>
              <a:t>Synchronization of CP, slot, SFN, </a:t>
            </a:r>
            <a:r>
              <a:rPr lang="en-US" dirty="0" err="1"/>
              <a:t>subframe</a:t>
            </a:r>
            <a:r>
              <a:rPr lang="en-US" dirty="0"/>
              <a:t> and common system bandwidth for the serving cell and interfering cells are not </a:t>
            </a:r>
            <a:r>
              <a:rPr lang="en-US" dirty="0" smtClean="0"/>
              <a:t>signaled</a:t>
            </a:r>
          </a:p>
          <a:p>
            <a:pPr lvl="2"/>
            <a:r>
              <a:rPr lang="en-US" dirty="0"/>
              <a:t>Synchronization of those parameters can be implicitly assumed at the UE when any higher layer signaling for NAICS is present</a:t>
            </a:r>
            <a:endParaRPr lang="en-US" dirty="0" smtClean="0"/>
          </a:p>
          <a:p>
            <a:pPr lvl="1"/>
            <a:r>
              <a:rPr lang="en-US" dirty="0"/>
              <a:t>UEs can assume the interference PDSCH resource allocation is at least 1 PRB pair when higher layer signaling for NAICS is </a:t>
            </a:r>
            <a:r>
              <a:rPr lang="en-US" dirty="0" smtClean="0"/>
              <a:t>present</a:t>
            </a:r>
          </a:p>
          <a:p>
            <a:pPr lvl="2"/>
            <a:r>
              <a:rPr lang="en-US" dirty="0"/>
              <a:t>A larger interferer parameters granularity in frequency (resource allocation and </a:t>
            </a:r>
            <a:r>
              <a:rPr lang="en-US" dirty="0" err="1"/>
              <a:t>precoding</a:t>
            </a:r>
            <a:r>
              <a:rPr lang="en-US" dirty="0"/>
              <a:t> granularity) can be signaled to UE without any impact on scheduling in the network</a:t>
            </a:r>
            <a:endParaRPr lang="en-US" baseline="-25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However, there are still open issues shown as follows for the agreed higher-layer signaling parameters</a:t>
            </a:r>
          </a:p>
          <a:p>
            <a:pPr lvl="1"/>
            <a:r>
              <a:rPr lang="en-US" dirty="0"/>
              <a:t>Maximum subset size of combination of virtual cell ID and </a:t>
            </a:r>
            <a:r>
              <a:rPr lang="en-US" dirty="0" err="1"/>
              <a:t>nSCID</a:t>
            </a:r>
            <a:r>
              <a:rPr lang="en-US" dirty="0"/>
              <a:t> is in the range from 6 to </a:t>
            </a:r>
            <a:r>
              <a:rPr lang="en-US" dirty="0" smtClean="0"/>
              <a:t>12</a:t>
            </a:r>
          </a:p>
          <a:p>
            <a:pPr lvl="1"/>
            <a:r>
              <a:rPr lang="en-GB" dirty="0"/>
              <a:t>Subset size of  </a:t>
            </a:r>
            <a:r>
              <a:rPr lang="en-US" i="1" dirty="0"/>
              <a:t>P</a:t>
            </a:r>
            <a:r>
              <a:rPr lang="en-US" baseline="-25000" dirty="0"/>
              <a:t>A</a:t>
            </a:r>
            <a:r>
              <a:rPr lang="en-US" dirty="0"/>
              <a:t> </a:t>
            </a:r>
            <a:r>
              <a:rPr lang="en-GB" dirty="0"/>
              <a:t> at most 3 (baseline) or 4 </a:t>
            </a:r>
            <a:r>
              <a:rPr lang="en-GB" dirty="0" smtClean="0"/>
              <a:t>values</a:t>
            </a:r>
          </a:p>
          <a:p>
            <a:pPr lvl="1"/>
            <a:r>
              <a:rPr lang="en-GB" dirty="0"/>
              <a:t>Working assumption: TM(s) used in </a:t>
            </a:r>
            <a:r>
              <a:rPr lang="en-GB" dirty="0" err="1" smtClean="0"/>
              <a:t>eNB</a:t>
            </a:r>
            <a:endParaRPr lang="en-GB" dirty="0" smtClean="0"/>
          </a:p>
          <a:p>
            <a:pPr lvl="1"/>
            <a:r>
              <a:rPr lang="en-GB" dirty="0"/>
              <a:t>How to associate the above higher layer signalling with a cell ID or other parameters (e.g., virtual cell ID, </a:t>
            </a:r>
            <a:r>
              <a:rPr lang="en-GB" dirty="0" err="1"/>
              <a:t>nSCID</a:t>
            </a:r>
            <a:r>
              <a:rPr lang="en-GB" dirty="0" smtClean="0"/>
              <a:t>)</a:t>
            </a:r>
          </a:p>
          <a:p>
            <a:pPr lvl="1"/>
            <a:r>
              <a:rPr lang="en-GB" dirty="0"/>
              <a:t>Network assistance signalling from serving </a:t>
            </a:r>
            <a:r>
              <a:rPr lang="en-GB" dirty="0" err="1"/>
              <a:t>eNB</a:t>
            </a:r>
            <a:r>
              <a:rPr lang="en-GB" dirty="0"/>
              <a:t> can be provided to </a:t>
            </a:r>
            <a:r>
              <a:rPr lang="en-GB" dirty="0" err="1"/>
              <a:t>UEs</a:t>
            </a:r>
            <a:r>
              <a:rPr lang="en-GB" dirty="0"/>
              <a:t> without any new NAICS-specific report/trigger from a UE</a:t>
            </a:r>
            <a:endParaRPr lang="en-US" dirty="0"/>
          </a:p>
          <a:p>
            <a:pPr lvl="2"/>
            <a:r>
              <a:rPr lang="en-GB" dirty="0"/>
              <a:t>FFS: Network assistance signalling from serving </a:t>
            </a:r>
            <a:r>
              <a:rPr lang="en-GB" dirty="0" err="1"/>
              <a:t>eNB</a:t>
            </a:r>
            <a:r>
              <a:rPr lang="en-GB" dirty="0"/>
              <a:t> can be provided to </a:t>
            </a:r>
            <a:r>
              <a:rPr lang="en-GB" dirty="0" err="1"/>
              <a:t>UEs</a:t>
            </a:r>
            <a:r>
              <a:rPr lang="en-GB" dirty="0"/>
              <a:t> with new NAICS-specific trigger, and if so the triggering </a:t>
            </a:r>
            <a:r>
              <a:rPr lang="en-GB" dirty="0" smtClean="0"/>
              <a:t>event/condition</a:t>
            </a:r>
          </a:p>
          <a:p>
            <a:pPr lvl="1"/>
            <a:r>
              <a:rPr lang="en-GB" dirty="0" smtClean="0"/>
              <a:t>Maximal number of interfering cells for higher-layer </a:t>
            </a:r>
            <a:r>
              <a:rPr lang="en-GB" dirty="0" err="1" smtClean="0"/>
              <a:t>signaling</a:t>
            </a:r>
            <a:endParaRPr lang="en-GB" dirty="0" smtClean="0"/>
          </a:p>
          <a:p>
            <a:pPr lvl="1"/>
            <a:r>
              <a:rPr lang="en-GB" dirty="0" smtClean="0"/>
              <a:t>Maximal resource allocation and </a:t>
            </a:r>
            <a:r>
              <a:rPr lang="en-GB" dirty="0" err="1" smtClean="0"/>
              <a:t>precoding</a:t>
            </a:r>
            <a:r>
              <a:rPr lang="en-GB" dirty="0" smtClean="0"/>
              <a:t> granularity</a:t>
            </a:r>
          </a:p>
          <a:p>
            <a:r>
              <a:rPr lang="en-GB" dirty="0" smtClean="0"/>
              <a:t>This WF presents proposals for above open issues for TM1-TM9</a:t>
            </a: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 fontScale="85000" lnSpcReduction="20000"/>
          </a:bodyPr>
          <a:lstStyle/>
          <a:p>
            <a:pPr marL="342900" lvl="1" indent="-342900">
              <a:buNone/>
            </a:pPr>
            <a:r>
              <a:rPr lang="en-US" dirty="0" smtClean="0"/>
              <a:t>At least for TM1 to TM9: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Restricted subset of P</a:t>
            </a:r>
            <a:r>
              <a:rPr lang="en-US" baseline="-25000" dirty="0" smtClean="0"/>
              <a:t>A</a:t>
            </a:r>
            <a:endParaRPr lang="en-US" dirty="0" smtClean="0">
              <a:solidFill>
                <a:srgbClr val="0000FF"/>
              </a:solidFill>
            </a:endParaRPr>
          </a:p>
          <a:p>
            <a:pPr lvl="1"/>
            <a:r>
              <a:rPr lang="en-US" sz="2400" dirty="0" smtClean="0"/>
              <a:t>Maximal number of P</a:t>
            </a:r>
            <a:r>
              <a:rPr lang="en-US" sz="2400" baseline="-25000" dirty="0" smtClean="0"/>
              <a:t>A</a:t>
            </a:r>
            <a:r>
              <a:rPr lang="en-US" sz="2400" dirty="0" smtClean="0"/>
              <a:t> values in the restricted subset is 3</a:t>
            </a:r>
          </a:p>
          <a:p>
            <a:pPr lvl="1"/>
            <a:r>
              <a:rPr lang="en-US" sz="2400" dirty="0" smtClean="0"/>
              <a:t>P</a:t>
            </a:r>
            <a:r>
              <a:rPr lang="en-US" sz="2400" baseline="-25000" dirty="0" smtClean="0"/>
              <a:t>A</a:t>
            </a:r>
            <a:r>
              <a:rPr lang="en-US" sz="2400" dirty="0" smtClean="0"/>
              <a:t> values in the restricted subset are configured by the network and the values are selected from existing 8 values, which are {-6, -4.77, -3, -1.77, 0, 1, 2, 3} dB</a:t>
            </a:r>
          </a:p>
          <a:p>
            <a:pPr lvl="1"/>
            <a:r>
              <a:rPr lang="en-GB" sz="2400" dirty="0" smtClean="0"/>
              <a:t>This subset restriction applies to 16QAM and 64QAM as well as QPSK PDSCH transmissions</a:t>
            </a:r>
          </a:p>
          <a:p>
            <a:r>
              <a:rPr lang="en-US" dirty="0" smtClean="0"/>
              <a:t>Power offset, P</a:t>
            </a:r>
            <a:r>
              <a:rPr lang="en-US" baseline="-25000" dirty="0" smtClean="0"/>
              <a:t>A</a:t>
            </a:r>
            <a:r>
              <a:rPr lang="en-US" dirty="0" smtClean="0"/>
              <a:t>, for PDSCH of the serving cell</a:t>
            </a:r>
          </a:p>
          <a:p>
            <a:pPr lvl="1"/>
            <a:r>
              <a:rPr lang="en-US" sz="2400" dirty="0" smtClean="0"/>
              <a:t>Extend </a:t>
            </a:r>
            <a:r>
              <a:rPr lang="en-US" sz="2400" dirty="0" smtClean="0"/>
              <a:t>the existing Pa value to QPSK C-RNTI based PDSCH transmissions from the serving cell.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Confirm the working assumption: TM(s) used in </a:t>
            </a:r>
            <a:r>
              <a:rPr lang="en-GB" dirty="0" err="1" smtClean="0"/>
              <a:t>eNB</a:t>
            </a:r>
            <a:endParaRPr lang="en-GB" dirty="0" smtClean="0"/>
          </a:p>
          <a:p>
            <a:pPr lvl="1"/>
            <a:r>
              <a:rPr lang="en-GB" sz="2400" dirty="0" smtClean="0"/>
              <a:t>“x” bits to represent supported </a:t>
            </a:r>
            <a:r>
              <a:rPr lang="en-GB" sz="2400" dirty="0" err="1" smtClean="0"/>
              <a:t>TMs</a:t>
            </a:r>
            <a:r>
              <a:rPr lang="en-GB" sz="2400" dirty="0" smtClean="0"/>
              <a:t>, i.e., TM1, TM2 (a “fallback” mode), TM3, TM4, TM6, TM8, TM9, TM10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Parameters </a:t>
            </a:r>
            <a:r>
              <a:rPr lang="en-GB" dirty="0"/>
              <a:t>in NAICS higher layer signalling </a:t>
            </a:r>
            <a:r>
              <a:rPr lang="en-GB" dirty="0" smtClean="0"/>
              <a:t>are associated with physical cell ID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No NAICS-specific trigger from a UE in Release 12</a:t>
            </a:r>
            <a:endParaRPr lang="en-GB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Maximal number of interfering cells for higher-layer signalling is 8</a:t>
            </a:r>
            <a:endParaRPr lang="en-GB" dirty="0" smtClean="0">
              <a:solidFill>
                <a:srgbClr val="FF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Resource </a:t>
            </a:r>
            <a:r>
              <a:rPr lang="en-GB" dirty="0"/>
              <a:t>allocation and </a:t>
            </a:r>
            <a:r>
              <a:rPr lang="en-GB" dirty="0" err="1"/>
              <a:t>precoding</a:t>
            </a:r>
            <a:r>
              <a:rPr lang="en-GB" dirty="0"/>
              <a:t> granularity </a:t>
            </a:r>
            <a:r>
              <a:rPr lang="en-GB" dirty="0" smtClean="0"/>
              <a:t>is configured by the network from </a:t>
            </a:r>
            <a:r>
              <a:rPr lang="en-US" dirty="0" smtClean="0"/>
              <a:t>{1,2,3,4,6,8} PRB pairs</a:t>
            </a:r>
            <a:endParaRPr lang="en-GB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3244</TotalTime>
  <Words>562</Words>
  <Application>Microsoft Office PowerPoint</Application>
  <PresentationFormat>On-screen Show (4:3)</PresentationFormat>
  <Paragraphs>43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NAICS higher-layer signaling at least for TM1 to TM9</vt:lpstr>
      <vt:lpstr>Background (1/2)</vt:lpstr>
      <vt:lpstr>Background (2/2)</vt:lpstr>
      <vt:lpstr>Proposals (1/2)</vt:lpstr>
      <vt:lpstr>Proposals (2/2)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116</cp:revision>
  <dcterms:created xsi:type="dcterms:W3CDTF">2014-08-07T02:43:23Z</dcterms:created>
  <dcterms:modified xsi:type="dcterms:W3CDTF">2014-08-20T09:19:09Z</dcterms:modified>
</cp:coreProperties>
</file>