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on remaining PHR aspects</a:t>
            </a:r>
            <a:br>
              <a:rPr lang="en-US" altLang="ja-JP" dirty="0" smtClean="0"/>
            </a:br>
            <a:r>
              <a:rPr lang="en-US" altLang="ja-JP" dirty="0" smtClean="0"/>
              <a:t>for dual connectivity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DOCOMO, </a:t>
            </a:r>
            <a:r>
              <a:rPr lang="en-US" altLang="ja-JP" dirty="0" smtClean="0"/>
              <a:t>Nokia Networks, Nokia Corporation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R1-143510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August </a:t>
            </a:r>
            <a:r>
              <a:rPr lang="en-US" altLang="ja-JP" sz="2400" dirty="0" smtClean="0">
                <a:latin typeface="Calibri" pitchFamily="34" charset="0"/>
              </a:rPr>
              <a:t>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2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In asynchronous dual connectivity, it is up to UE implementation whether PHR of the serving cells belonging to non-scheduling </a:t>
            </a:r>
            <a:r>
              <a:rPr lang="en-US" altLang="ja-JP" sz="2800" dirty="0" err="1" smtClean="0"/>
              <a:t>eNB</a:t>
            </a:r>
            <a:r>
              <a:rPr lang="en-US" altLang="ja-JP" sz="2800" dirty="0" smtClean="0"/>
              <a:t> is calculated using the first overlapped </a:t>
            </a:r>
            <a:r>
              <a:rPr lang="en-US" altLang="ja-JP" sz="2800" dirty="0" err="1" smtClean="0"/>
              <a:t>subframe</a:t>
            </a:r>
            <a:r>
              <a:rPr lang="en-US" altLang="ja-JP" sz="2800" dirty="0" smtClean="0"/>
              <a:t> or the latter overlapped </a:t>
            </a:r>
            <a:r>
              <a:rPr lang="en-US" altLang="ja-JP" sz="2800" dirty="0" err="1" smtClean="0"/>
              <a:t>subframe</a:t>
            </a:r>
            <a:r>
              <a:rPr lang="en-US" altLang="ja-JP" sz="2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0858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When </a:t>
            </a:r>
            <a:r>
              <a:rPr lang="en-US" altLang="ja-JP" sz="2800" dirty="0" smtClean="0"/>
              <a:t>the UE is configured with “always virtual PH”,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The “V” field of the serving cell c which belongs to non-scheduling </a:t>
            </a:r>
            <a:r>
              <a:rPr lang="en-US" altLang="ja-JP" sz="2400" dirty="0" err="1" smtClean="0"/>
              <a:t>eNB</a:t>
            </a:r>
            <a:r>
              <a:rPr lang="en-US" altLang="ja-JP" sz="2400" dirty="0" smtClean="0"/>
              <a:t> is fixed to 1.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err="1" smtClean="0"/>
              <a:t>PCMAX,c</a:t>
            </a:r>
            <a:r>
              <a:rPr lang="en-US" altLang="ja-JP" sz="2400" dirty="0" smtClean="0"/>
              <a:t> of the serving cell c which belongs to non-scheduling </a:t>
            </a:r>
            <a:r>
              <a:rPr lang="en-US" altLang="ja-JP" sz="2400" dirty="0" err="1" smtClean="0"/>
              <a:t>eNB</a:t>
            </a:r>
            <a:r>
              <a:rPr lang="en-US" altLang="ja-JP" sz="2400" dirty="0" smtClean="0"/>
              <a:t> is not reported.</a:t>
            </a:r>
          </a:p>
        </p:txBody>
      </p:sp>
    </p:spTree>
    <p:extLst>
      <p:ext uri="{BB962C8B-B14F-4D97-AF65-F5344CB8AC3E}">
        <p14:creationId xmlns:p14="http://schemas.microsoft.com/office/powerpoint/2010/main" val="348594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120</Words>
  <Application>Microsoft Office PowerPoint</Application>
  <PresentationFormat>画面に合わせる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remaining PHR aspects for dual connectivity</vt:lpstr>
      <vt:lpstr>Proposals (1)</vt:lpstr>
      <vt:lpstr>Proposals (2)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for TDD-FDD CA</dc:title>
  <dc:creator>Fred TAKEDA</dc:creator>
  <cp:lastModifiedBy>Fred TAKEDA</cp:lastModifiedBy>
  <cp:revision>51</cp:revision>
  <dcterms:created xsi:type="dcterms:W3CDTF">2013-10-07T09:46:35Z</dcterms:created>
  <dcterms:modified xsi:type="dcterms:W3CDTF">2014-08-20T06:44:18Z</dcterms:modified>
</cp:coreProperties>
</file>