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422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79690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142984"/>
            <a:ext cx="8472518" cy="5500726"/>
          </a:xfrm>
        </p:spPr>
        <p:txBody>
          <a:bodyPr/>
          <a:lstStyle>
            <a:lvl1pPr>
              <a:spcBef>
                <a:spcPts val="1200"/>
              </a:spcBef>
              <a:defRPr sz="24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Way-forward on TDD higher-layer signaling for NAICS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48" y="4143380"/>
            <a:ext cx="7786742" cy="1752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CATT, CMCC, 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Samsung</a:t>
            </a:r>
            <a:r>
              <a:rPr lang="en-US" dirty="0" smtClean="0">
                <a:solidFill>
                  <a:schemeClr val="tx1"/>
                </a:solidFill>
              </a:rPr>
              <a:t>, Softbank, </a:t>
            </a:r>
            <a:r>
              <a:rPr lang="en-US" dirty="0" smtClean="0">
                <a:solidFill>
                  <a:schemeClr val="tx1"/>
                </a:solidFill>
              </a:rPr>
              <a:t>ZTE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724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Dresden, Germany, 18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August </a:t>
            </a:r>
            <a:r>
              <a:rPr lang="en-US" altLang="ja-JP" sz="2400" dirty="0">
                <a:latin typeface="Calibri" pitchFamily="34" charset="0"/>
              </a:rPr>
              <a:t>2014</a:t>
            </a: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7.2.4.2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R1-143503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142984"/>
            <a:ext cx="8786874" cy="550072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Information related to TDD configuration (e.g. UL/DL configuration and special subframe configuration) is needed for NAICS processing in TDD</a:t>
            </a:r>
          </a:p>
          <a:p>
            <a:r>
              <a:rPr lang="en-US" sz="2400" dirty="0" smtClean="0"/>
              <a:t>UL/DL configuration</a:t>
            </a:r>
          </a:p>
          <a:p>
            <a:pPr lvl="1"/>
            <a:r>
              <a:rPr lang="en-US" sz="2000" dirty="0" smtClean="0"/>
              <a:t>UE blind detection is feasible through CRS detection, but increases UE complexity</a:t>
            </a:r>
          </a:p>
          <a:p>
            <a:r>
              <a:rPr lang="en-US" sz="2400" dirty="0" smtClean="0"/>
              <a:t>Special subframe configuration</a:t>
            </a:r>
          </a:p>
          <a:p>
            <a:pPr lvl="1"/>
            <a:r>
              <a:rPr lang="en-US" sz="2000" dirty="0" smtClean="0"/>
              <a:t>No conclusion on blind detection feasibility in RAN4. 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142984"/>
            <a:ext cx="9001156" cy="5500726"/>
          </a:xfrm>
        </p:spPr>
        <p:txBody>
          <a:bodyPr>
            <a:normAutofit/>
          </a:bodyPr>
          <a:lstStyle/>
          <a:p>
            <a:r>
              <a:rPr lang="en-US" dirty="0" smtClean="0"/>
              <a:t>UL/DL configurations </a:t>
            </a:r>
          </a:p>
          <a:p>
            <a:pPr lvl="1"/>
            <a:r>
              <a:rPr lang="en-US" dirty="0" smtClean="0"/>
              <a:t>Macro deployment: 	</a:t>
            </a:r>
          </a:p>
          <a:p>
            <a:pPr lvl="2"/>
            <a:r>
              <a:rPr lang="en-US" dirty="0" smtClean="0"/>
              <a:t>typically synchronized</a:t>
            </a:r>
          </a:p>
          <a:p>
            <a:pPr lvl="1"/>
            <a:r>
              <a:rPr lang="en-US" dirty="0" smtClean="0"/>
              <a:t>Small-cell deployment w/o eIMTA:  </a:t>
            </a:r>
          </a:p>
          <a:p>
            <a:pPr lvl="2"/>
            <a:r>
              <a:rPr lang="en-US" dirty="0" smtClean="0"/>
              <a:t>typically synchronized</a:t>
            </a:r>
          </a:p>
          <a:p>
            <a:pPr lvl="1"/>
            <a:r>
              <a:rPr lang="en-US" dirty="0" smtClean="0"/>
              <a:t>Small-cell with eIMTA and w/CCIM</a:t>
            </a:r>
          </a:p>
          <a:p>
            <a:pPr lvl="2"/>
            <a:r>
              <a:rPr lang="en-US" dirty="0" smtClean="0"/>
              <a:t>Synchronized </a:t>
            </a:r>
          </a:p>
          <a:p>
            <a:pPr lvl="1"/>
            <a:r>
              <a:rPr lang="en-US" dirty="0" smtClean="0"/>
              <a:t>Small-cell with eIMTA and w/o CCIM:</a:t>
            </a:r>
          </a:p>
          <a:p>
            <a:pPr lvl="2"/>
            <a:r>
              <a:rPr lang="en-US" dirty="0" smtClean="0"/>
              <a:t>May be unsynchronized; however cells with different UL/DL configurations need to be sufficiently decoupled </a:t>
            </a:r>
          </a:p>
          <a:p>
            <a:pPr lvl="2"/>
            <a:r>
              <a:rPr lang="en-US" dirty="0" smtClean="0"/>
              <a:t>It’s unlikely that a cell with different UL/DL configuration than the serving cell is a strong interference to NAICS UE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higher-layer signaling of TDD configuration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UE is allowed to assume the same UL/DL configurations for the serving and interference cell(s) for which NAICS signaling is provided, including SIB-1 and dynamic configurations.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UE is allowed to assume the same special subframe configuration between the serving and interference cell(s) for which NAICS signaling is provided.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</TotalTime>
  <Words>156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Way-forward on TDD higher-layer signaling for NAICS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parameters in NAICS higher-layer signaling</dc:title>
  <dc:creator>Mediatek</dc:creator>
  <cp:lastModifiedBy>chenrunhua</cp:lastModifiedBy>
  <cp:revision>98</cp:revision>
  <dcterms:created xsi:type="dcterms:W3CDTF">2014-08-07T03:48:03Z</dcterms:created>
  <dcterms:modified xsi:type="dcterms:W3CDTF">2014-08-20T10:01:11Z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