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Default Extension="vml" ContentType="application/vnd.openxmlformats-officedocument.vmlDrawing"/>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theme/theme10.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7"/>
  </p:handoutMasterIdLst>
  <p:sldIdLst>
    <p:sldId id="262" r:id="rId10"/>
    <p:sldId id="258" r:id="rId11"/>
    <p:sldId id="266" r:id="rId12"/>
    <p:sldId id="265" r:id="rId13"/>
    <p:sldId id="264" r:id="rId14"/>
    <p:sldId id="267" r:id="rId15"/>
    <p:sldId id="260"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77777"/>
    <a:srgbClr val="9900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418" autoAdjust="0"/>
    <p:restoredTop sz="94660"/>
  </p:normalViewPr>
  <p:slideViewPr>
    <p:cSldViewPr showGuides="1">
      <p:cViewPr varScale="1">
        <p:scale>
          <a:sx n="70" d="100"/>
          <a:sy n="70" d="100"/>
        </p:scale>
        <p:origin x="-1716" y="-108"/>
      </p:cViewPr>
      <p:guideLst>
        <p:guide orient="horz" pos="436"/>
        <p:guide orient="horz" pos="618"/>
        <p:guide orient="horz" pos="845"/>
        <p:guide orient="horz" pos="284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2014/8/18</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508500"/>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4.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theme" Target="../theme/theme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配色参考方案：</a:t>
            </a:r>
          </a:p>
          <a:p>
            <a:pPr>
              <a:lnSpc>
                <a:spcPct val="120000"/>
              </a:lnSpc>
              <a:spcBef>
                <a:spcPct val="20000"/>
              </a:spcBef>
              <a:defRPr/>
            </a:pPr>
            <a:r>
              <a:rPr lang="zh-CN" altLang="en-US" sz="1100">
                <a:solidFill>
                  <a:srgbClr val="FFFFFF"/>
                </a:solidFill>
                <a:latin typeface="Arial" charset="0"/>
                <a:ea typeface="黑体" pitchFamily="49" charset="-122"/>
              </a:rPr>
              <a:t>建议同一页面内不超过四种颜色，以下是</a:t>
            </a:r>
            <a:r>
              <a:rPr lang="en-US" altLang="zh-CN" sz="1100">
                <a:solidFill>
                  <a:srgbClr val="FFFFFF"/>
                </a:solidFill>
                <a:latin typeface="Arial" charset="0"/>
                <a:ea typeface="黑体" pitchFamily="49" charset="-122"/>
              </a:rPr>
              <a:t>13</a:t>
            </a:r>
            <a:r>
              <a:rPr lang="zh-CN" altLang="en-US" sz="1100">
                <a:solidFill>
                  <a:srgbClr val="FFFFFF"/>
                </a:solidFill>
                <a:latin typeface="Arial"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ea typeface="黑体" pitchFamily="49" charset="-122"/>
              </a:rPr>
              <a:t>客户或者合作伙伴的标志放在右上角</a:t>
            </a:r>
            <a:r>
              <a:rPr lang="en-US" altLang="zh-CN" sz="1100">
                <a:solidFill>
                  <a:srgbClr val="FFFFFF"/>
                </a:solidFill>
                <a:latin typeface="Arial" charset="0"/>
                <a:ea typeface="黑体" pitchFamily="49" charset="-122"/>
              </a:rPr>
              <a:t>.</a:t>
            </a:r>
            <a:endParaRPr lang="zh-CN" altLang="en-US" sz="1100">
              <a:solidFill>
                <a:srgbClr val="FFFFFF"/>
              </a:solidFill>
              <a:latin typeface="Arial" charset="0"/>
              <a:ea typeface="黑体" pitchFamily="49" charset="-122"/>
            </a:endParaRPr>
          </a:p>
        </p:txBody>
      </p:sp>
      <p:pic>
        <p:nvPicPr>
          <p:cNvPr id="1029" name="Picture 146" descr="2"/>
          <p:cNvPicPr>
            <a:picLocks noChangeAspect="1" noChangeArrowheads="1"/>
          </p:cNvPicPr>
          <p:nvPr/>
        </p:nvPicPr>
        <p:blipFill>
          <a:blip r:embed="rId3" cstate="print"/>
          <a:srcRect/>
          <a:stretch>
            <a:fillRect/>
          </a:stretch>
        </p:blipFill>
        <p:spPr bwMode="auto">
          <a:xfrm>
            <a:off x="0" y="973138"/>
            <a:ext cx="9144000" cy="3810000"/>
          </a:xfrm>
          <a:prstGeom prst="rect">
            <a:avLst/>
          </a:prstGeom>
          <a:noFill/>
          <a:ln w="9525">
            <a:noFill/>
            <a:miter lim="800000"/>
            <a:headEnd/>
            <a:tailEnd/>
          </a:ln>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8050"/>
            <a:ext cx="5616575" cy="579438"/>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algn="r">
              <a:lnSpc>
                <a:spcPct val="125000"/>
              </a:lnSpc>
              <a:spcBef>
                <a:spcPct val="20000"/>
              </a:spcBef>
              <a:defRPr/>
            </a:pPr>
            <a:r>
              <a:rPr lang="zh-CN" altLang="en-US" sz="1100">
                <a:solidFill>
                  <a:srgbClr val="FFFFFF"/>
                </a:solidFill>
                <a:latin typeface="Arial" charset="0"/>
                <a:ea typeface="黑体" pitchFamily="49" charset="-122"/>
              </a:rPr>
              <a:t>英文标题</a:t>
            </a:r>
            <a:r>
              <a:rPr lang="en-US" altLang="zh-CN" sz="1100">
                <a:solidFill>
                  <a:srgbClr val="FFFFFF"/>
                </a:solidFill>
                <a:latin typeface="Arial" charset="0"/>
                <a:ea typeface="黑体" pitchFamily="49" charset="-122"/>
              </a:rPr>
              <a:t>:32-35pt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Medium</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中文标题</a:t>
            </a:r>
            <a:r>
              <a:rPr lang="en-US" altLang="zh-CN" sz="1100">
                <a:solidFill>
                  <a:srgbClr val="FFFFFF"/>
                </a:solidFill>
                <a:latin typeface="Arial" charset="0"/>
                <a:ea typeface="黑体" pitchFamily="49" charset="-122"/>
              </a:rPr>
              <a:t>:30-32pt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 R153 G0 B0</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黑体</a:t>
            </a: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英文正文</a:t>
            </a:r>
            <a:r>
              <a:rPr lang="en-US" altLang="zh-CN" sz="1100">
                <a:solidFill>
                  <a:srgbClr val="FFFFFF"/>
                </a:solidFill>
                <a:latin typeface="Arial" charset="0"/>
                <a:ea typeface="黑体" pitchFamily="49" charset="-122"/>
              </a:rPr>
              <a:t>:20-22pt</a:t>
            </a:r>
          </a:p>
          <a:p>
            <a:pPr algn="r">
              <a:lnSpc>
                <a:spcPct val="125000"/>
              </a:lnSpc>
              <a:spcBef>
                <a:spcPct val="20000"/>
              </a:spcBef>
              <a:defRPr/>
            </a:pPr>
            <a:r>
              <a:rPr lang="zh-CN" altLang="en-US" sz="1100">
                <a:solidFill>
                  <a:srgbClr val="FFFFFF"/>
                </a:solidFill>
                <a:latin typeface="Arial" charset="0"/>
                <a:ea typeface="黑体" pitchFamily="49" charset="-122"/>
              </a:rPr>
              <a:t>子目录 </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 :18pt  </a:t>
            </a: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内部使用字体 </a:t>
            </a:r>
            <a:r>
              <a:rPr lang="en-US" altLang="zh-CN" sz="1100">
                <a:solidFill>
                  <a:srgbClr val="FFFFFF"/>
                </a:solidFill>
                <a:latin typeface="Arial" charset="0"/>
                <a:ea typeface="黑体" pitchFamily="49" charset="-122"/>
              </a:rPr>
              <a:t>:</a:t>
            </a:r>
          </a:p>
          <a:p>
            <a:pPr algn="r">
              <a:lnSpc>
                <a:spcPct val="125000"/>
              </a:lnSpc>
              <a:spcBef>
                <a:spcPct val="20000"/>
              </a:spcBef>
              <a:defRPr/>
            </a:pPr>
            <a:r>
              <a:rPr lang="en-US" altLang="zh-CN" sz="1100">
                <a:solidFill>
                  <a:srgbClr val="FFFFFF"/>
                </a:solidFill>
                <a:latin typeface="Arial" charset="0"/>
                <a:ea typeface="黑体" pitchFamily="49" charset="-122"/>
              </a:rPr>
              <a:t>FrutigerNext LT Regular</a:t>
            </a:r>
          </a:p>
          <a:p>
            <a:pPr algn="r">
              <a:lnSpc>
                <a:spcPct val="125000"/>
              </a:lnSpc>
              <a:spcBef>
                <a:spcPct val="20000"/>
              </a:spcBef>
              <a:defRPr/>
            </a:pPr>
            <a:r>
              <a:rPr lang="zh-CN" altLang="en-US" sz="1100">
                <a:solidFill>
                  <a:srgbClr val="FFFFFF"/>
                </a:solidFill>
                <a:latin typeface="Arial" charset="0"/>
                <a:ea typeface="黑体" pitchFamily="49" charset="-122"/>
              </a:rPr>
              <a:t>外部使用字体 </a:t>
            </a:r>
            <a:r>
              <a:rPr lang="en-US" altLang="zh-CN" sz="1100">
                <a:solidFill>
                  <a:srgbClr val="FFFFFF"/>
                </a:solidFill>
                <a:latin typeface="Arial" charset="0"/>
                <a:ea typeface="黑体" pitchFamily="49" charset="-122"/>
              </a:rPr>
              <a:t>: Arial</a:t>
            </a:r>
          </a:p>
          <a:p>
            <a:pPr algn="r">
              <a:lnSpc>
                <a:spcPct val="75000"/>
              </a:lnSpc>
              <a:spcBef>
                <a:spcPct val="20000"/>
              </a:spcBef>
              <a:defRPr/>
            </a:pPr>
            <a:endParaRPr lang="en-US" altLang="zh-CN"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中文正文</a:t>
            </a:r>
            <a:r>
              <a:rPr lang="en-US" altLang="zh-CN" sz="1100">
                <a:solidFill>
                  <a:srgbClr val="FFFFFF"/>
                </a:solidFill>
                <a:latin typeface="Arial" charset="0"/>
                <a:ea typeface="黑体" pitchFamily="49" charset="-122"/>
              </a:rPr>
              <a:t>:18-20pt</a:t>
            </a:r>
          </a:p>
          <a:p>
            <a:pPr algn="r">
              <a:lnSpc>
                <a:spcPct val="125000"/>
              </a:lnSpc>
              <a:spcBef>
                <a:spcPct val="20000"/>
              </a:spcBef>
              <a:defRPr/>
            </a:pPr>
            <a:r>
              <a:rPr lang="zh-CN" altLang="en-US" sz="1100">
                <a:solidFill>
                  <a:srgbClr val="FFFFFF"/>
                </a:solidFill>
                <a:latin typeface="Arial" charset="0"/>
                <a:ea typeface="黑体" pitchFamily="49" charset="-122"/>
              </a:rPr>
              <a:t>子目录</a:t>
            </a:r>
            <a:r>
              <a:rPr lang="en-US" altLang="zh-CN" sz="1100">
                <a:solidFill>
                  <a:srgbClr val="FFFFFF"/>
                </a:solidFill>
                <a:latin typeface="Arial" charset="0"/>
                <a:ea typeface="黑体" pitchFamily="49" charset="-122"/>
              </a:rPr>
              <a:t>(2-5</a:t>
            </a:r>
            <a:r>
              <a:rPr lang="zh-CN" altLang="en-US" sz="1100">
                <a:solidFill>
                  <a:srgbClr val="FFFFFF"/>
                </a:solidFill>
                <a:latin typeface="Arial" charset="0"/>
                <a:ea typeface="黑体" pitchFamily="49" charset="-122"/>
              </a:rPr>
              <a:t>级</a:t>
            </a:r>
            <a:r>
              <a:rPr lang="en-US" altLang="zh-CN" sz="1100">
                <a:solidFill>
                  <a:srgbClr val="FFFFFF"/>
                </a:solidFill>
                <a:latin typeface="Arial" charset="0"/>
                <a:ea typeface="黑体" pitchFamily="49" charset="-122"/>
              </a:rPr>
              <a:t>):18pt </a:t>
            </a:r>
            <a:endParaRPr lang="zh-CN" altLang="en-US" sz="1100">
              <a:solidFill>
                <a:srgbClr val="FFFFFF"/>
              </a:solidFill>
              <a:latin typeface="Arial" charset="0"/>
              <a:ea typeface="黑体" pitchFamily="49" charset="-122"/>
            </a:endParaRPr>
          </a:p>
          <a:p>
            <a:pPr algn="r">
              <a:lnSpc>
                <a:spcPct val="125000"/>
              </a:lnSpc>
              <a:spcBef>
                <a:spcPct val="20000"/>
              </a:spcBef>
              <a:defRPr/>
            </a:pPr>
            <a:r>
              <a:rPr lang="zh-CN" altLang="en-US" sz="1100">
                <a:solidFill>
                  <a:srgbClr val="FFFFFF"/>
                </a:solidFill>
                <a:latin typeface="Arial" charset="0"/>
                <a:ea typeface="黑体" pitchFamily="49" charset="-122"/>
              </a:rPr>
              <a:t>颜色</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黑色</a:t>
            </a:r>
          </a:p>
          <a:p>
            <a:pPr algn="r">
              <a:lnSpc>
                <a:spcPct val="125000"/>
              </a:lnSpc>
              <a:spcBef>
                <a:spcPct val="20000"/>
              </a:spcBef>
              <a:defRPr/>
            </a:pPr>
            <a:r>
              <a:rPr lang="zh-CN" altLang="en-US" sz="1100">
                <a:solidFill>
                  <a:srgbClr val="FFFFFF"/>
                </a:solidFill>
                <a:latin typeface="Arial" charset="0"/>
                <a:ea typeface="黑体" pitchFamily="49" charset="-122"/>
              </a:rPr>
              <a:t>字体</a:t>
            </a:r>
            <a:r>
              <a:rPr lang="en-US" altLang="zh-CN" sz="1100">
                <a:solidFill>
                  <a:srgbClr val="FFFFFF"/>
                </a:solidFill>
                <a:latin typeface="Arial" charset="0"/>
                <a:ea typeface="黑体" pitchFamily="49" charset="-122"/>
              </a:rPr>
              <a:t>:</a:t>
            </a:r>
            <a:r>
              <a:rPr lang="zh-CN" altLang="en-US" sz="1100">
                <a:solidFill>
                  <a:srgbClr val="FFFFFF"/>
                </a:solidFill>
                <a:latin typeface="Arial" charset="0"/>
                <a:ea typeface="黑体" pitchFamily="49" charset="-122"/>
              </a:rPr>
              <a:t>细黑体 </a:t>
            </a:r>
            <a:endParaRPr lang="zh-CN" altLang="en-US" sz="1100">
              <a:solidFill>
                <a:srgbClr val="000000"/>
              </a:solidFill>
              <a:latin typeface="Arial" charset="0"/>
              <a:ea typeface="黑体" pitchFamily="49" charset="-122"/>
            </a:endParaRPr>
          </a:p>
        </p:txBody>
      </p:sp>
      <p:sp>
        <p:nvSpPr>
          <p:cNvPr id="307" name="文本框 4"/>
          <p:cNvSpPr txBox="1">
            <a:spLocks noChangeArrowheads="1"/>
          </p:cNvSpPr>
          <p:nvPr/>
        </p:nvSpPr>
        <p:spPr bwMode="auto">
          <a:xfrm>
            <a:off x="747713" y="6246813"/>
            <a:ext cx="3679825" cy="182562"/>
          </a:xfrm>
          <a:prstGeom prst="rect">
            <a:avLst/>
          </a:prstGeom>
          <a:noFill/>
          <a:ln>
            <a:noFill/>
          </a:ln>
          <a:extLst>
            <a:ext uri="{909E8E84-426E-40DD-AFC4-6F175D3DCCD1}"/>
            <a:ext uri="{91240B29-F687-4F45-9708-019B960494DF}"/>
          </a:extLst>
        </p:spPr>
        <p:txBody>
          <a:bodyPr lIns="0" tIns="0" rIns="0" bIns="0">
            <a:spAutoFit/>
          </a:bodyPr>
          <a:lstStyle>
            <a:lvl1pPr defTabSz="784225" eaLnBrk="0" hangingPunct="0">
              <a:defRPr>
                <a:solidFill>
                  <a:schemeClr val="tx1"/>
                </a:solidFill>
                <a:latin typeface="Calibri" pitchFamily="34" charset="0"/>
                <a:ea typeface="宋体" pitchFamily="2" charset="-122"/>
              </a:defRPr>
            </a:lvl1pPr>
            <a:lvl2pPr marL="742950" indent="-285750" defTabSz="784225" eaLnBrk="0" hangingPunct="0">
              <a:defRPr>
                <a:solidFill>
                  <a:schemeClr val="tx1"/>
                </a:solidFill>
                <a:latin typeface="Calibri" pitchFamily="34" charset="0"/>
                <a:ea typeface="宋体" pitchFamily="2" charset="-122"/>
              </a:defRPr>
            </a:lvl2pPr>
            <a:lvl3pPr marL="1143000" indent="-228600" defTabSz="784225" eaLnBrk="0" hangingPunct="0">
              <a:defRPr>
                <a:solidFill>
                  <a:schemeClr val="tx1"/>
                </a:solidFill>
                <a:latin typeface="Calibri" pitchFamily="34" charset="0"/>
                <a:ea typeface="宋体" pitchFamily="2" charset="-122"/>
              </a:defRPr>
            </a:lvl3pPr>
            <a:lvl4pPr marL="1600200" indent="-228600" defTabSz="784225" eaLnBrk="0" hangingPunct="0">
              <a:defRPr>
                <a:solidFill>
                  <a:schemeClr val="tx1"/>
                </a:solidFill>
                <a:latin typeface="Calibri" pitchFamily="34" charset="0"/>
                <a:ea typeface="宋体" pitchFamily="2" charset="-122"/>
              </a:defRPr>
            </a:lvl4pPr>
            <a:lvl5pPr marL="2057400" indent="-228600" defTabSz="784225" eaLnBrk="0" hangingPunct="0">
              <a:defRPr>
                <a:solidFill>
                  <a:schemeClr val="tx1"/>
                </a:solidFill>
                <a:latin typeface="Calibri" pitchFamily="34" charset="0"/>
                <a:ea typeface="宋体" pitchFamily="2" charset="-122"/>
              </a:defRPr>
            </a:lvl5pPr>
            <a:lvl6pPr marL="2514600" indent="-228600" defTabSz="7842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7842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7842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7842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1200" smtClean="0">
                <a:latin typeface="FrutigerNext LT Bold" pitchFamily="34" charset="0"/>
                <a:ea typeface="MS PGothic" pitchFamily="34" charset="-128"/>
              </a:rPr>
              <a:t>HUAWEI TECHNOLOGIES CO., LTD.</a:t>
            </a:r>
          </a:p>
        </p:txBody>
      </p:sp>
      <p:pic>
        <p:nvPicPr>
          <p:cNvPr id="1035" name="Picture 6" descr="Logo"/>
          <p:cNvPicPr>
            <a:picLocks noChangeAspect="1" noChangeArrowheads="1"/>
          </p:cNvPicPr>
          <p:nvPr/>
        </p:nvPicPr>
        <p:blipFill>
          <a:blip r:embed="rId4" cstate="print"/>
          <a:srcRect/>
          <a:stretch>
            <a:fillRect/>
          </a:stretch>
        </p:blipFill>
        <p:spPr bwMode="auto">
          <a:xfrm>
            <a:off x="7681913" y="5661025"/>
            <a:ext cx="706437" cy="704850"/>
          </a:xfrm>
          <a:prstGeom prst="rect">
            <a:avLst/>
          </a:prstGeom>
          <a:noFill/>
          <a:ln w="9525">
            <a:noFill/>
            <a:miter lim="800000"/>
            <a:headEnd/>
            <a:tailEnd/>
          </a:ln>
        </p:spPr>
      </p:pic>
      <p:sp>
        <p:nvSpPr>
          <p:cNvPr id="1036"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黑体" pitchFamily="49" charset="-122"/>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黑体" pitchFamily="49" charset="-122"/>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图片 77" descr="Logo"/>
          <p:cNvPicPr>
            <a:picLocks noChangeAspect="1" noChangeArrowheads="1"/>
          </p:cNvPicPr>
          <p:nvPr/>
        </p:nvPicPr>
        <p:blipFill>
          <a:blip r:embed="rId3" cstate="print"/>
          <a:srcRect/>
          <a:stretch>
            <a:fillRect/>
          </a:stretch>
        </p:blipFill>
        <p:spPr bwMode="auto">
          <a:xfrm>
            <a:off x="7567613" y="5621338"/>
            <a:ext cx="820737" cy="822325"/>
          </a:xfrm>
          <a:prstGeom prst="rect">
            <a:avLst/>
          </a:prstGeom>
          <a:noFill/>
          <a:ln w="9525">
            <a:noFill/>
            <a:miter lim="800000"/>
            <a:headEnd/>
            <a:tailEnd/>
          </a:ln>
        </p:spPr>
      </p:pic>
      <p:pic>
        <p:nvPicPr>
          <p:cNvPr id="2051" name="Picture 9" descr="封面"/>
          <p:cNvPicPr>
            <a:picLocks noChangeAspect="1" noChangeArrowheads="1"/>
          </p:cNvPicPr>
          <p:nvPr/>
        </p:nvPicPr>
        <p:blipFill>
          <a:blip r:embed="rId4" cstate="print"/>
          <a:srcRect/>
          <a:stretch>
            <a:fillRect/>
          </a:stretch>
        </p:blipFill>
        <p:spPr bwMode="auto">
          <a:xfrm>
            <a:off x="0" y="1412875"/>
            <a:ext cx="9144000" cy="3124200"/>
          </a:xfrm>
          <a:prstGeom prst="rect">
            <a:avLst/>
          </a:prstGeom>
          <a:noFill/>
          <a:ln w="9525">
            <a:noFill/>
            <a:miter lim="800000"/>
            <a:headEnd/>
            <a:tailEnd/>
          </a:ln>
        </p:spPr>
      </p:pic>
      <p:sp>
        <p:nvSpPr>
          <p:cNvPr id="2052" name="Rectangle 8"/>
          <p:cNvSpPr>
            <a:spLocks noGrp="1" noChangeArrowheads="1"/>
          </p:cNvSpPr>
          <p:nvPr>
            <p:ph type="title"/>
          </p:nvPr>
        </p:nvSpPr>
        <p:spPr bwMode="auto">
          <a:xfrm>
            <a:off x="755650" y="2636838"/>
            <a:ext cx="5548313" cy="579437"/>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rPr>
              <a:t>英文标题</a:t>
            </a:r>
            <a:r>
              <a:rPr lang="en-US" altLang="zh-CN" sz="1100">
                <a:solidFill>
                  <a:srgbClr val="FFFFFF"/>
                </a:solidFill>
                <a:latin typeface="Arial" charset="0"/>
              </a:rPr>
              <a:t>:32-35pt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Medium</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中文标题</a:t>
            </a:r>
            <a:r>
              <a:rPr lang="en-US" altLang="zh-CN" sz="1100">
                <a:solidFill>
                  <a:srgbClr val="FFFFFF"/>
                </a:solidFill>
                <a:latin typeface="Arial" charset="0"/>
              </a:rPr>
              <a:t>:30-32pt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黑体</a:t>
            </a: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英文正文</a:t>
            </a:r>
            <a:r>
              <a:rPr lang="en-US" altLang="zh-CN" sz="1100">
                <a:solidFill>
                  <a:srgbClr val="FFFFFF"/>
                </a:solidFill>
                <a:latin typeface="Arial" charset="0"/>
              </a:rPr>
              <a:t>:20-22pt</a:t>
            </a:r>
          </a:p>
          <a:p>
            <a:pPr marL="342900" indent="-342900" algn="r">
              <a:lnSpc>
                <a:spcPct val="125000"/>
              </a:lnSpc>
              <a:spcBef>
                <a:spcPct val="20000"/>
              </a:spcBef>
              <a:defRPr/>
            </a:pPr>
            <a:r>
              <a:rPr lang="zh-CN" altLang="en-US" sz="1100">
                <a:solidFill>
                  <a:srgbClr val="FFFFFF"/>
                </a:solidFill>
                <a:latin typeface="Arial" charset="0"/>
              </a:rPr>
              <a:t>子目录 </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 :18pt  </a:t>
            </a: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Regular</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中文正文</a:t>
            </a:r>
            <a:r>
              <a:rPr lang="en-US" altLang="zh-CN" sz="1100">
                <a:solidFill>
                  <a:srgbClr val="FFFFFF"/>
                </a:solidFill>
                <a:latin typeface="Arial" charset="0"/>
              </a:rPr>
              <a:t>:18-20pt</a:t>
            </a:r>
          </a:p>
          <a:p>
            <a:pPr marL="342900" indent="-342900" algn="r">
              <a:lnSpc>
                <a:spcPct val="125000"/>
              </a:lnSpc>
              <a:spcBef>
                <a:spcPct val="20000"/>
              </a:spcBef>
              <a:defRPr/>
            </a:pPr>
            <a:r>
              <a:rPr lang="zh-CN" altLang="en-US" sz="1100">
                <a:solidFill>
                  <a:srgbClr val="FFFFFF"/>
                </a:solidFill>
                <a:latin typeface="Arial" charset="0"/>
              </a:rPr>
              <a:t>子目录</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):18pt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细黑体 </a:t>
            </a:r>
            <a:endParaRPr lang="zh-CN" altLang="en-US" sz="1100">
              <a:solidFill>
                <a:srgbClr val="000000"/>
              </a:solidFill>
              <a:latin typeface="Arial"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配色参考方案：</a:t>
            </a:r>
          </a:p>
          <a:p>
            <a:pPr>
              <a:lnSpc>
                <a:spcPct val="120000"/>
              </a:lnSpc>
              <a:spcBef>
                <a:spcPct val="20000"/>
              </a:spcBef>
              <a:defRPr/>
            </a:pPr>
            <a:r>
              <a:rPr lang="zh-CN" altLang="en-US" sz="1100">
                <a:solidFill>
                  <a:srgbClr val="FFFFFF"/>
                </a:solidFill>
                <a:latin typeface="Arial" charset="0"/>
              </a:rPr>
              <a:t>建议同一页面内不超过四种颜色，以下是</a:t>
            </a:r>
            <a:r>
              <a:rPr lang="en-US" altLang="zh-CN" sz="1100">
                <a:solidFill>
                  <a:srgbClr val="FFFFFF"/>
                </a:solidFill>
                <a:latin typeface="Arial" charset="0"/>
              </a:rPr>
              <a:t>13</a:t>
            </a:r>
            <a:r>
              <a:rPr lang="zh-CN" altLang="en-US" sz="1100">
                <a:solidFill>
                  <a:srgbClr val="FFFFFF"/>
                </a:solidFill>
                <a:latin typeface="Arial"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客户或者合作伙伴的标志放在右上角</a:t>
            </a:r>
            <a:r>
              <a:rPr lang="en-US" altLang="zh-CN" sz="1100">
                <a:solidFill>
                  <a:srgbClr val="FFFFFF"/>
                </a:solidFill>
                <a:latin typeface="Arial" charset="0"/>
              </a:rPr>
              <a:t>.</a:t>
            </a:r>
            <a:endParaRPr lang="zh-CN" altLang="en-US" sz="1100">
              <a:solidFill>
                <a:srgbClr val="FFFFFF"/>
              </a:solidFill>
              <a:latin typeface="Arial"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pic>
        <p:nvPicPr>
          <p:cNvPr id="3075"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3076"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charset="0"/>
              </a:rPr>
              <a:t>英文标题</a:t>
            </a:r>
            <a:r>
              <a:rPr lang="en-US" altLang="zh-CN" sz="1100">
                <a:solidFill>
                  <a:srgbClr val="FFFFFF"/>
                </a:solidFill>
                <a:latin typeface="Arial" charset="0"/>
              </a:rPr>
              <a:t>:32-35pt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Medium</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中文标题</a:t>
            </a:r>
            <a:r>
              <a:rPr lang="en-US" altLang="zh-CN" sz="1100">
                <a:solidFill>
                  <a:srgbClr val="FFFFFF"/>
                </a:solidFill>
                <a:latin typeface="Arial" charset="0"/>
              </a:rPr>
              <a:t>:30-32pt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 R153 G0 B0</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黑体</a:t>
            </a: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英文正文</a:t>
            </a:r>
            <a:r>
              <a:rPr lang="en-US" altLang="zh-CN" sz="1100">
                <a:solidFill>
                  <a:srgbClr val="FFFFFF"/>
                </a:solidFill>
                <a:latin typeface="Arial" charset="0"/>
              </a:rPr>
              <a:t>:20-22pt</a:t>
            </a:r>
          </a:p>
          <a:p>
            <a:pPr marL="342900" indent="-342900" algn="r">
              <a:lnSpc>
                <a:spcPct val="125000"/>
              </a:lnSpc>
              <a:spcBef>
                <a:spcPct val="20000"/>
              </a:spcBef>
              <a:defRPr/>
            </a:pPr>
            <a:r>
              <a:rPr lang="zh-CN" altLang="en-US" sz="1100">
                <a:solidFill>
                  <a:srgbClr val="FFFFFF"/>
                </a:solidFill>
                <a:latin typeface="Arial" charset="0"/>
              </a:rPr>
              <a:t>子目录 </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 :18pt  </a:t>
            </a: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内部使用字体 </a:t>
            </a:r>
            <a:r>
              <a:rPr lang="en-US" altLang="zh-CN" sz="1100">
                <a:solidFill>
                  <a:srgbClr val="FFFFFF"/>
                </a:solidFill>
                <a:latin typeface="Arial" charset="0"/>
              </a:rPr>
              <a:t>:</a:t>
            </a:r>
          </a:p>
          <a:p>
            <a:pPr marL="342900" indent="-342900" algn="r">
              <a:lnSpc>
                <a:spcPct val="125000"/>
              </a:lnSpc>
              <a:spcBef>
                <a:spcPct val="20000"/>
              </a:spcBef>
              <a:defRPr/>
            </a:pPr>
            <a:r>
              <a:rPr lang="en-US" altLang="zh-CN" sz="1100">
                <a:solidFill>
                  <a:srgbClr val="FFFFFF"/>
                </a:solidFill>
                <a:latin typeface="Arial" charset="0"/>
              </a:rPr>
              <a:t>FrutigerNext LT Regular</a:t>
            </a:r>
          </a:p>
          <a:p>
            <a:pPr marL="342900" indent="-342900" algn="r">
              <a:lnSpc>
                <a:spcPct val="125000"/>
              </a:lnSpc>
              <a:spcBef>
                <a:spcPct val="20000"/>
              </a:spcBef>
              <a:defRPr/>
            </a:pPr>
            <a:r>
              <a:rPr lang="zh-CN" altLang="en-US" sz="1100">
                <a:solidFill>
                  <a:srgbClr val="FFFFFF"/>
                </a:solidFill>
                <a:latin typeface="Arial" charset="0"/>
              </a:rPr>
              <a:t>外部使用字体 </a:t>
            </a:r>
            <a:r>
              <a:rPr lang="en-US" altLang="zh-CN" sz="1100">
                <a:solidFill>
                  <a:srgbClr val="FFFFFF"/>
                </a:solidFill>
                <a:latin typeface="Arial" charset="0"/>
              </a:rPr>
              <a:t>: Arial</a:t>
            </a:r>
          </a:p>
          <a:p>
            <a:pPr marL="342900" indent="-342900" algn="r">
              <a:lnSpc>
                <a:spcPct val="75000"/>
              </a:lnSpc>
              <a:spcBef>
                <a:spcPct val="20000"/>
              </a:spcBef>
              <a:defRPr/>
            </a:pPr>
            <a:endParaRPr lang="en-US" altLang="zh-CN"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中文正文</a:t>
            </a:r>
            <a:r>
              <a:rPr lang="en-US" altLang="zh-CN" sz="1100">
                <a:solidFill>
                  <a:srgbClr val="FFFFFF"/>
                </a:solidFill>
                <a:latin typeface="Arial" charset="0"/>
              </a:rPr>
              <a:t>:18-20pt</a:t>
            </a:r>
          </a:p>
          <a:p>
            <a:pPr marL="342900" indent="-342900" algn="r">
              <a:lnSpc>
                <a:spcPct val="125000"/>
              </a:lnSpc>
              <a:spcBef>
                <a:spcPct val="20000"/>
              </a:spcBef>
              <a:defRPr/>
            </a:pPr>
            <a:r>
              <a:rPr lang="zh-CN" altLang="en-US" sz="1100">
                <a:solidFill>
                  <a:srgbClr val="FFFFFF"/>
                </a:solidFill>
                <a:latin typeface="Arial" charset="0"/>
              </a:rPr>
              <a:t>子目录</a:t>
            </a:r>
            <a:r>
              <a:rPr lang="en-US" altLang="zh-CN" sz="1100">
                <a:solidFill>
                  <a:srgbClr val="FFFFFF"/>
                </a:solidFill>
                <a:latin typeface="Arial" charset="0"/>
              </a:rPr>
              <a:t>(2-5</a:t>
            </a:r>
            <a:r>
              <a:rPr lang="zh-CN" altLang="en-US" sz="1100">
                <a:solidFill>
                  <a:srgbClr val="FFFFFF"/>
                </a:solidFill>
                <a:latin typeface="Arial" charset="0"/>
              </a:rPr>
              <a:t>级</a:t>
            </a:r>
            <a:r>
              <a:rPr lang="en-US" altLang="zh-CN" sz="1100">
                <a:solidFill>
                  <a:srgbClr val="FFFFFF"/>
                </a:solidFill>
                <a:latin typeface="Arial" charset="0"/>
              </a:rPr>
              <a:t>):18pt </a:t>
            </a:r>
            <a:endParaRPr lang="zh-CN" altLang="en-US" sz="1100">
              <a:solidFill>
                <a:srgbClr val="FFFFFF"/>
              </a:solidFill>
              <a:latin typeface="Arial" charset="0"/>
            </a:endParaRPr>
          </a:p>
          <a:p>
            <a:pPr marL="342900" indent="-342900" algn="r">
              <a:lnSpc>
                <a:spcPct val="125000"/>
              </a:lnSpc>
              <a:spcBef>
                <a:spcPct val="20000"/>
              </a:spcBef>
              <a:defRPr/>
            </a:pPr>
            <a:r>
              <a:rPr lang="zh-CN" altLang="en-US" sz="1100">
                <a:solidFill>
                  <a:srgbClr val="FFFFFF"/>
                </a:solidFill>
                <a:latin typeface="Arial" charset="0"/>
              </a:rPr>
              <a:t>颜色</a:t>
            </a:r>
            <a:r>
              <a:rPr lang="en-US" altLang="zh-CN" sz="1100">
                <a:solidFill>
                  <a:srgbClr val="FFFFFF"/>
                </a:solidFill>
                <a:latin typeface="Arial" charset="0"/>
              </a:rPr>
              <a:t>:</a:t>
            </a:r>
            <a:r>
              <a:rPr lang="zh-CN" altLang="en-US" sz="1100">
                <a:solidFill>
                  <a:srgbClr val="FFFFFF"/>
                </a:solidFill>
                <a:latin typeface="Arial" charset="0"/>
              </a:rPr>
              <a:t>黑色</a:t>
            </a:r>
          </a:p>
          <a:p>
            <a:pPr marL="342900" indent="-342900" algn="r">
              <a:lnSpc>
                <a:spcPct val="125000"/>
              </a:lnSpc>
              <a:spcBef>
                <a:spcPct val="20000"/>
              </a:spcBef>
              <a:defRPr/>
            </a:pPr>
            <a:r>
              <a:rPr lang="zh-CN" altLang="en-US" sz="1100">
                <a:solidFill>
                  <a:srgbClr val="FFFFFF"/>
                </a:solidFill>
                <a:latin typeface="Arial" charset="0"/>
              </a:rPr>
              <a:t>字体</a:t>
            </a:r>
            <a:r>
              <a:rPr lang="en-US" altLang="zh-CN" sz="1100">
                <a:solidFill>
                  <a:srgbClr val="FFFFFF"/>
                </a:solidFill>
                <a:latin typeface="Arial" charset="0"/>
              </a:rPr>
              <a:t>:</a:t>
            </a:r>
            <a:r>
              <a:rPr lang="zh-CN" altLang="en-US" sz="1100">
                <a:solidFill>
                  <a:srgbClr val="FFFFFF"/>
                </a:solidFill>
                <a:latin typeface="Arial" charset="0"/>
              </a:rPr>
              <a:t>细黑体 </a:t>
            </a:r>
            <a:endParaRPr lang="zh-CN" altLang="en-US" sz="1100">
              <a:solidFill>
                <a:srgbClr val="000000"/>
              </a:solidFill>
              <a:latin typeface="Arial" charset="0"/>
            </a:endParaRPr>
          </a:p>
        </p:txBody>
      </p:sp>
      <p:grpSp>
        <p:nvGrpSpPr>
          <p:cNvPr id="3080"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3087"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3088"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3089"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3090"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3091"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3092"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3093"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3094"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3095"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3096"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3097"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3098"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3099"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配色参考方案：</a:t>
            </a:r>
          </a:p>
          <a:p>
            <a:pPr>
              <a:lnSpc>
                <a:spcPct val="120000"/>
              </a:lnSpc>
              <a:spcBef>
                <a:spcPct val="20000"/>
              </a:spcBef>
              <a:defRPr/>
            </a:pPr>
            <a:r>
              <a:rPr lang="zh-CN" altLang="en-US" sz="1100">
                <a:solidFill>
                  <a:srgbClr val="FFFFFF"/>
                </a:solidFill>
                <a:latin typeface="Arial" charset="0"/>
              </a:rPr>
              <a:t>建议同一页面内不超过四种颜色，以下是</a:t>
            </a:r>
            <a:r>
              <a:rPr lang="en-US" altLang="zh-CN" sz="1100">
                <a:solidFill>
                  <a:srgbClr val="FFFFFF"/>
                </a:solidFill>
                <a:latin typeface="Arial" charset="0"/>
              </a:rPr>
              <a:t>13</a:t>
            </a:r>
            <a:r>
              <a:rPr lang="zh-CN" altLang="en-US" sz="1100">
                <a:solidFill>
                  <a:srgbClr val="FFFFFF"/>
                </a:solidFill>
                <a:latin typeface="Arial"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charset="0"/>
              </a:rPr>
              <a:t>客户或者合作伙伴的标志放在右上角</a:t>
            </a:r>
            <a:r>
              <a:rPr lang="en-US" altLang="zh-CN" sz="1100">
                <a:solidFill>
                  <a:srgbClr val="FFFFFF"/>
                </a:solidFill>
                <a:latin typeface="Arial" charset="0"/>
              </a:rPr>
              <a:t>.</a:t>
            </a:r>
            <a:endParaRPr lang="zh-CN" altLang="en-US" sz="1100">
              <a:solidFill>
                <a:srgbClr val="FFFFFF"/>
              </a:solidFill>
              <a:latin typeface="Arial" charset="0"/>
            </a:endParaRPr>
          </a:p>
        </p:txBody>
      </p:sp>
      <p:pic>
        <p:nvPicPr>
          <p:cNvPr id="3083" name="Picture 80" descr="200016582-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3084"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4100"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6152"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4104"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4111"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4112"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4113"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4114"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4115"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4116"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4117"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4118"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4119"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4120"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4121"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4122"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4123"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4107" name="Picture 80" descr="bra200912090008_M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4108"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5124"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7176"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5128"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5135"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5136"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5137"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5138"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5139"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5140"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5141"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5142"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5143"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5144"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5145"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5146"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5147"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5131" name="Picture 80" descr="sb10064568n-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5132"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Grp="1" noChangeArrowheads="1"/>
          </p:cNvSpPr>
          <p:nvPr>
            <p:ph type="title"/>
          </p:nvPr>
        </p:nvSpPr>
        <p:spPr bwMode="auto">
          <a:xfrm>
            <a:off x="755650" y="4508500"/>
            <a:ext cx="5548313"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48"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8200" name="Rectangle 13"/>
          <p:cNvSpPr>
            <a:spLocks noChangeArrowheads="1"/>
          </p:cNvSpPr>
          <p:nvPr/>
        </p:nvSpPr>
        <p:spPr bwMode="auto">
          <a:xfrm>
            <a:off x="7235825" y="476250"/>
            <a:ext cx="1465263" cy="212725"/>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2"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6159"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6160"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6161"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6162"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6163"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6164"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6165"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6166"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6167"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6168"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p>
            </p:txBody>
          </p:sp>
        </p:grpSp>
        <p:grpSp>
          <p:nvGrpSpPr>
            <p:cNvPr id="6169"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6170"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nvGrpSpPr>
            <p:cNvPr id="6171"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w="9525">
                <a:noFill/>
                <a:miter lim="800000"/>
                <a:headEnd/>
                <a:tailEnd/>
              </a:ln>
              <a:effectLst/>
            </p:spPr>
            <p:txBody>
              <a:bodyPr wrap="none" anchor="ctr"/>
              <a:lstStyle/>
              <a:p>
                <a:pPr>
                  <a:defRPr/>
                </a:pPr>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w="9525">
                <a:noFill/>
                <a:miter lim="800000"/>
                <a:headEnd/>
                <a:tailEnd/>
              </a:ln>
              <a:effectLst/>
            </p:spPr>
            <p:txBody>
              <a:bodyPr wrap="none" anchor="ctr"/>
              <a:lstStyle/>
              <a:p>
                <a:pPr>
                  <a:defRPr/>
                </a:pPr>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155" name="Picture 80" descr="89738649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6156"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w="9525" algn="ctr">
            <a:noFill/>
            <a:miter lim="800000"/>
            <a:headEnd/>
            <a:tailEnd/>
          </a:ln>
          <a:effec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charset="0"/>
              <a:ea typeface="华文细黑" pitchFamily="2" charset="-122"/>
            </a:endParaRPr>
          </a:p>
        </p:txBody>
      </p:sp>
      <p:sp>
        <p:nvSpPr>
          <p:cNvPr id="7171"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7172"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charset="0"/>
                <a:ea typeface="黑体" pitchFamily="49" charset="-122"/>
              </a:rPr>
              <a:t> </a:t>
            </a:r>
          </a:p>
        </p:txBody>
      </p:sp>
      <p:grpSp>
        <p:nvGrpSpPr>
          <p:cNvPr id="7174"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7178"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7179"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7180"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7181"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7182"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7183"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7184"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7185"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7186"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7187"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7188"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7189"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7190"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buClr>
                <a:schemeClr val="bg2"/>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3" cstate="print"/>
          <a:srcRect/>
          <a:stretch>
            <a:fillRect/>
          </a:stretch>
        </p:blipFill>
        <p:spPr bwMode="auto">
          <a:xfrm>
            <a:off x="0" y="6224588"/>
            <a:ext cx="9150350" cy="636587"/>
          </a:xfrm>
          <a:prstGeom prst="rect">
            <a:avLst/>
          </a:prstGeom>
          <a:noFill/>
          <a:ln w="9525">
            <a:noFill/>
            <a:miter lim="800000"/>
            <a:headEnd/>
            <a:tailEnd/>
          </a:ln>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4" cstate="print"/>
          <a:srcRect/>
          <a:stretch>
            <a:fillRect/>
          </a:stretch>
        </p:blipFill>
        <p:spPr bwMode="auto">
          <a:xfrm>
            <a:off x="7508875" y="6386513"/>
            <a:ext cx="1311275"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rPr>
              <a:t>英文标题</a:t>
            </a:r>
            <a:r>
              <a:rPr lang="en-US" altLang="zh-CN" sz="1100" dirty="0">
                <a:solidFill>
                  <a:srgbClr val="FFFFFF"/>
                </a:solidFill>
              </a:rPr>
              <a:t>:32-35pt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中文标题</a:t>
            </a:r>
            <a:r>
              <a:rPr lang="en-US" altLang="zh-CN" sz="1100" dirty="0">
                <a:solidFill>
                  <a:srgbClr val="FFFFFF"/>
                </a:solidFill>
              </a:rPr>
              <a:t>:30-32pt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英文正文</a:t>
            </a:r>
            <a:r>
              <a:rPr lang="en-US" altLang="zh-CN" sz="1100" dirty="0">
                <a:solidFill>
                  <a:srgbClr val="FFFFFF"/>
                </a:solidFill>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中文正文</a:t>
            </a:r>
            <a:r>
              <a:rPr lang="en-US" altLang="zh-CN" sz="1100" dirty="0">
                <a:solidFill>
                  <a:srgbClr val="FFFFFF"/>
                </a:solidFill>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):18pt </a:t>
            </a:r>
            <a:endParaRPr lang="zh-CN" altLang="en-US" sz="1100" dirty="0">
              <a:solidFill>
                <a:srgbClr val="FFFFFF"/>
              </a:solidFill>
            </a:endParaRPr>
          </a:p>
          <a:p>
            <a:pPr marL="342900" indent="-342900" algn="r" eaLnBrk="0" hangingPunct="0">
              <a:lnSpc>
                <a:spcPct val="125000"/>
              </a:lnSpc>
              <a:spcBef>
                <a:spcPct val="20000"/>
              </a:spcBef>
              <a:buFont typeface="Arial"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b="1" dirty="0">
                <a:solidFill>
                  <a:srgbClr val="FFFFFF"/>
                </a:solidFill>
                <a:latin typeface="Arial" charset="0"/>
                <a:ea typeface="华文细黑" pitchFamily="2" charset="-122"/>
              </a:rPr>
              <a:t> </a:t>
            </a:r>
          </a:p>
        </p:txBody>
      </p:sp>
      <p:grpSp>
        <p:nvGrpSpPr>
          <p:cNvPr id="8201"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8206"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8207"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8208"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8209"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8210"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8211"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212"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8213"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8214"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8215"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8216"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8217"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8218"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rPr>
              <a:t>配色参考方案：</a:t>
            </a:r>
          </a:p>
          <a:p>
            <a:pPr eaLnBrk="0" hangingPunct="0">
              <a:lnSpc>
                <a:spcPct val="120000"/>
              </a:lnSpc>
              <a:spcBef>
                <a:spcPct val="20000"/>
              </a:spcBef>
              <a:buFont typeface="Arial"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6149" name="Rectangle 5"/>
          <p:cNvSpPr>
            <a:spLocks noChangeArrowheads="1"/>
          </p:cNvSpPr>
          <p:nvPr/>
        </p:nvSpPr>
        <p:spPr bwMode="auto">
          <a:xfrm>
            <a:off x="6361113" y="6489700"/>
            <a:ext cx="2097087"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3633838"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baseline="0" dirty="0" smtClean="0">
                <a:solidFill>
                  <a:srgbClr val="000000"/>
                </a:solidFill>
                <a:latin typeface="Arial"/>
              </a:rPr>
              <a:t>华为保密信息，未经授权禁止扩散</a:t>
            </a:r>
            <a:endParaRPr lang="en-US" altLang="zh-CN" sz="1000" dirty="0">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6" descr="5"/>
          <p:cNvPicPr>
            <a:picLocks noChangeAspect="1" noChangeArrowheads="1"/>
          </p:cNvPicPr>
          <p:nvPr/>
        </p:nvPicPr>
        <p:blipFill>
          <a:blip r:embed="rId3" cstate="print"/>
          <a:srcRect/>
          <a:stretch>
            <a:fillRect/>
          </a:stretch>
        </p:blipFill>
        <p:spPr bwMode="auto">
          <a:xfrm>
            <a:off x="0" y="5897563"/>
            <a:ext cx="9144000" cy="1003300"/>
          </a:xfrm>
          <a:prstGeom prst="rect">
            <a:avLst/>
          </a:prstGeom>
          <a:noFill/>
          <a:ln w="9525">
            <a:noFill/>
            <a:miter lim="800000"/>
            <a:headEnd/>
            <a:tailEnd/>
          </a:ln>
        </p:spPr>
      </p:pic>
      <p:sp>
        <p:nvSpPr>
          <p:cNvPr id="76" name="Text Box 7"/>
          <p:cNvSpPr txBox="1">
            <a:spLocks noChangeArrowheads="1"/>
          </p:cNvSpPr>
          <p:nvPr/>
        </p:nvSpPr>
        <p:spPr bwMode="auto">
          <a:xfrm>
            <a:off x="3182938" y="2668588"/>
            <a:ext cx="2779712" cy="752475"/>
          </a:xfrm>
          <a:prstGeom prst="rect">
            <a:avLst/>
          </a:prstGeom>
          <a:noFill/>
          <a:ln>
            <a:noFill/>
          </a:ln>
          <a:extLst>
            <a:ext uri="{909E8E84-426E-40DD-AFC4-6F175D3DCCD1}"/>
            <a:ext uri="{91240B29-F687-4F45-9708-019B960494DF}"/>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Arial" charset="0"/>
                <a:ea typeface="MS PGothic" pitchFamily="34" charset="-128"/>
              </a:rPr>
              <a:t>Thank you</a:t>
            </a:r>
          </a:p>
        </p:txBody>
      </p:sp>
      <p:sp>
        <p:nvSpPr>
          <p:cNvPr id="77" name="Text Box 8"/>
          <p:cNvSpPr txBox="1">
            <a:spLocks noChangeArrowheads="1"/>
          </p:cNvSpPr>
          <p:nvPr/>
        </p:nvSpPr>
        <p:spPr bwMode="auto">
          <a:xfrm>
            <a:off x="3203575" y="3429000"/>
            <a:ext cx="2738438" cy="479425"/>
          </a:xfrm>
          <a:prstGeom prst="rect">
            <a:avLst/>
          </a:prstGeom>
          <a:noFill/>
          <a:ln>
            <a:noFill/>
          </a:ln>
          <a:extLst>
            <a:ext uri="{909E8E84-426E-40DD-AFC4-6F175D3DCCD1}"/>
            <a:ext uri="{91240B29-F687-4F45-9708-019B960494DF}"/>
          </a:extLst>
        </p:spPr>
        <p:txBody>
          <a:bodyPr wrap="none" lIns="83448" tIns="41724" rIns="83448" bIns="41724">
            <a:spAutoFit/>
          </a:bodyPr>
          <a:lstStyle/>
          <a:p>
            <a:pPr algn="ctr" defTabSz="835025" eaLnBrk="0" hangingPunct="0">
              <a:defRPr/>
            </a:pPr>
            <a:r>
              <a:rPr lang="en-US" altLang="zh-CN" sz="2600">
                <a:solidFill>
                  <a:srgbClr val="666666"/>
                </a:solidFill>
                <a:latin typeface="Arial" charset="0"/>
                <a:ea typeface="ＭＳ Ｐゴシック" pitchFamily="34" charset="-128"/>
              </a:rPr>
              <a:t>www.huawei.com</a:t>
            </a:r>
            <a:endParaRPr lang="en-US" altLang="zh-CN" sz="2600">
              <a:solidFill>
                <a:srgbClr val="990000"/>
              </a:solidFill>
              <a:latin typeface="Arial" charset="0"/>
              <a:ea typeface="ＭＳ Ｐゴシック" pitchFamily="34" charset="-128"/>
            </a:endParaRPr>
          </a:p>
        </p:txBody>
      </p:sp>
      <p:sp>
        <p:nvSpPr>
          <p:cNvPr id="11269" name="Rectangle 10"/>
          <p:cNvSpPr>
            <a:spLocks noChangeArrowheads="1"/>
          </p:cNvSpPr>
          <p:nvPr/>
        </p:nvSpPr>
        <p:spPr bwMode="auto">
          <a:xfrm>
            <a:off x="-1952625" y="692150"/>
            <a:ext cx="1844675"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defRPr/>
            </a:pPr>
            <a:r>
              <a:rPr lang="en-US" altLang="zh-CN" sz="1100">
                <a:solidFill>
                  <a:srgbClr val="FFFFFF"/>
                </a:solidFill>
              </a:rPr>
              <a:t>FrutigerNext LT Medium</a:t>
            </a:r>
          </a:p>
          <a:p>
            <a:pPr marL="342900" indent="-342900" algn="r" eaLnBrk="0" hangingPunct="0">
              <a:lnSpc>
                <a:spcPct val="125000"/>
              </a:lnSpc>
              <a:spcBef>
                <a:spcPct val="20000"/>
              </a:spcBef>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defRPr/>
            </a:pPr>
            <a:endParaRPr lang="en-US" altLang="zh-CN"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defRPr/>
            </a:pPr>
            <a:endParaRPr lang="zh-CN" altLang="en-US" sz="1100">
              <a:solidFill>
                <a:srgbClr val="FFFFFF"/>
              </a:solidFill>
            </a:endParaRPr>
          </a:p>
          <a:p>
            <a:pPr marL="342900" indent="-342900" algn="r" eaLnBrk="0" hangingPunct="0">
              <a:lnSpc>
                <a:spcPct val="125000"/>
              </a:lnSpc>
              <a:spcBef>
                <a:spcPct val="20000"/>
              </a:spcBef>
              <a:defRPr/>
            </a:pPr>
            <a:endParaRPr lang="zh-CN" altLang="en-US" sz="1100">
              <a:solidFill>
                <a:srgbClr val="FFFFFF"/>
              </a:solidFill>
            </a:endParaRPr>
          </a:p>
          <a:p>
            <a:pPr marL="342900" indent="-342900" algn="r" eaLnBrk="0" hangingPunct="0">
              <a:lnSpc>
                <a:spcPct val="125000"/>
              </a:lnSpc>
              <a:spcBef>
                <a:spcPct val="20000"/>
              </a:spcBef>
              <a:defRPr/>
            </a:pP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defRPr/>
            </a:pPr>
            <a:r>
              <a:rPr lang="en-US" altLang="zh-CN" sz="1100">
                <a:solidFill>
                  <a:srgbClr val="FFFFFF"/>
                </a:solidFill>
              </a:rPr>
              <a:t>FrutigerNext LT Regular</a:t>
            </a:r>
          </a:p>
          <a:p>
            <a:pPr marL="342900" indent="-342900" algn="r" eaLnBrk="0" hangingPunct="0">
              <a:lnSpc>
                <a:spcPct val="125000"/>
              </a:lnSpc>
              <a:spcBef>
                <a:spcPct val="20000"/>
              </a:spcBef>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defRPr/>
            </a:pPr>
            <a:endParaRPr lang="en-US" altLang="zh-CN"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charset="0"/>
              </a:rPr>
              <a:t> </a:t>
            </a:r>
          </a:p>
        </p:txBody>
      </p:sp>
      <p:grpSp>
        <p:nvGrpSpPr>
          <p:cNvPr id="9222"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p>
          </p:txBody>
        </p:sp>
        <p:grpSp>
          <p:nvGrpSpPr>
            <p:cNvPr id="9226"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p>
            </p:txBody>
          </p:sp>
        </p:grpSp>
        <p:grpSp>
          <p:nvGrpSpPr>
            <p:cNvPr id="9227"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grpSp>
        <p:grpSp>
          <p:nvGrpSpPr>
            <p:cNvPr id="9228"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p>
            </p:txBody>
          </p:sp>
        </p:grpSp>
        <p:grpSp>
          <p:nvGrpSpPr>
            <p:cNvPr id="9229"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p>
            </p:txBody>
          </p:sp>
        </p:grpSp>
        <p:grpSp>
          <p:nvGrpSpPr>
            <p:cNvPr id="9230"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p>
            </p:txBody>
          </p:sp>
        </p:grpSp>
        <p:grpSp>
          <p:nvGrpSpPr>
            <p:cNvPr id="9231"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232"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p>
            </p:txBody>
          </p:sp>
        </p:grpSp>
        <p:grpSp>
          <p:nvGrpSpPr>
            <p:cNvPr id="9233"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9234"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9235"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p>
            </p:txBody>
          </p:sp>
        </p:grpSp>
        <p:grpSp>
          <p:nvGrpSpPr>
            <p:cNvPr id="9236"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9237"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nvGrpSpPr>
            <p:cNvPr id="9238"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defRPr/>
            </a:pPr>
            <a:r>
              <a:rPr lang="zh-CN" altLang="en-US" sz="1100">
                <a:solidFill>
                  <a:srgbClr val="FFFFFF"/>
                </a:solidFill>
              </a:rPr>
              <a:t>配色参考方案：</a:t>
            </a:r>
          </a:p>
          <a:p>
            <a:pPr eaLnBrk="0" hangingPunct="0">
              <a:lnSpc>
                <a:spcPct val="120000"/>
              </a:lnSpc>
              <a:spcBef>
                <a:spcPct val="20000"/>
              </a:spcBef>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w="9525">
            <a:noFill/>
            <a:miter lim="800000"/>
            <a:headEnd/>
            <a:tailEnd/>
          </a:ln>
          <a:effectLst/>
        </p:spPr>
        <p:txBody>
          <a:bodyPr lIns="80124" tIns="40063" rIns="80124" bIns="40063">
            <a:spAutoFit/>
          </a:bodyPr>
          <a:lstStyle/>
          <a:p>
            <a:pPr>
              <a:lnSpc>
                <a:spcPct val="120000"/>
              </a:lnSpc>
              <a:spcBef>
                <a:spcPct val="20000"/>
              </a:spcBef>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8" name="TextBox 77"/>
          <p:cNvSpPr txBox="1"/>
          <p:nvPr/>
        </p:nvSpPr>
        <p:spPr>
          <a:xfrm>
            <a:off x="251520" y="4437112"/>
            <a:ext cx="8640960" cy="1384995"/>
          </a:xfrm>
          <a:prstGeom prst="rect">
            <a:avLst/>
          </a:prstGeom>
          <a:noFill/>
        </p:spPr>
        <p:txBody>
          <a:bodyPr wrap="square" rtlCol="0">
            <a:spAutoFit/>
          </a:bodyPr>
          <a:lstStyle/>
          <a:p>
            <a:pPr algn="just">
              <a:lnSpc>
                <a:spcPct val="100000"/>
              </a:lnSpc>
            </a:pPr>
            <a:r>
              <a:rPr lang="en-US" altLang="zh-CN" sz="1400" b="1" kern="1200" dirty="0" smtClean="0">
                <a:solidFill>
                  <a:schemeClr val="tx1"/>
                </a:solidFill>
                <a:effectLst/>
                <a:latin typeface="Calibri" pitchFamily="34" charset="0"/>
                <a:ea typeface="宋体" charset="-122"/>
                <a:cs typeface="+mn-cs"/>
              </a:rPr>
              <a:t>Copyright©2011 Huawei Technologies Co., Ltd. All Rights Reserved.</a:t>
            </a:r>
            <a:endParaRPr lang="zh-CN" altLang="zh-CN" sz="1400" kern="1200" dirty="0" smtClean="0">
              <a:solidFill>
                <a:schemeClr val="tx1"/>
              </a:solidFill>
              <a:effectLst/>
              <a:latin typeface="Calibri" pitchFamily="34" charset="0"/>
              <a:ea typeface="宋体" charset="-122"/>
              <a:cs typeface="+mn-cs"/>
            </a:endParaRPr>
          </a:p>
          <a:p>
            <a:pPr algn="just">
              <a:lnSpc>
                <a:spcPct val="100000"/>
              </a:lnSpc>
            </a:pPr>
            <a:r>
              <a:rPr lang="en-US" altLang="zh-CN" sz="1400" kern="1200" dirty="0" smtClean="0">
                <a:solidFill>
                  <a:schemeClr val="tx1"/>
                </a:solidFill>
                <a:effectLst/>
                <a:latin typeface="Calibri"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400" kern="1200" dirty="0">
              <a:solidFill>
                <a:schemeClr val="tx1"/>
              </a:solidFill>
              <a:effectLst/>
              <a:latin typeface="Calibri" pitchFamily="34" charset="0"/>
              <a:ea typeface="宋体" charset="-122"/>
              <a:cs typeface="+mn-cs"/>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6"/>
          <p:cNvSpPr>
            <a:spLocks noGrp="1"/>
          </p:cNvSpPr>
          <p:nvPr>
            <p:ph type="title"/>
          </p:nvPr>
        </p:nvSpPr>
        <p:spPr>
          <a:xfrm>
            <a:off x="755650" y="1928863"/>
            <a:ext cx="5616575" cy="1079399"/>
          </a:xfrm>
        </p:spPr>
        <p:txBody>
          <a:bodyPr/>
          <a:lstStyle/>
          <a:p>
            <a:r>
              <a:rPr lang="en-US" dirty="0" smtClean="0"/>
              <a:t>Way </a:t>
            </a:r>
            <a:r>
              <a:rPr lang="en-US" dirty="0" smtClean="0"/>
              <a:t>Forward on 256QAM Design</a:t>
            </a:r>
            <a:endParaRPr dirty="0" smtClean="0"/>
          </a:p>
        </p:txBody>
      </p:sp>
      <p:sp>
        <p:nvSpPr>
          <p:cNvPr id="10243" name="副标题 7"/>
          <p:cNvSpPr>
            <a:spLocks noGrp="1"/>
          </p:cNvSpPr>
          <p:nvPr>
            <p:ph type="subTitle" idx="11"/>
          </p:nvPr>
        </p:nvSpPr>
        <p:spPr>
          <a:xfrm>
            <a:off x="251520" y="3140968"/>
            <a:ext cx="6400800" cy="830997"/>
          </a:xfrm>
        </p:spPr>
        <p:txBody>
          <a:bodyPr/>
          <a:lstStyle/>
          <a:p>
            <a:r>
              <a:rPr lang="en-US" altLang="zh-CN" dirty="0" smtClean="0"/>
              <a:t>Huawei, HiSilicon</a:t>
            </a:r>
            <a:r>
              <a:rPr lang="en-US" altLang="zh-CN" dirty="0" smtClean="0"/>
              <a:t>, CMCC, Samsung, CATT, CATR </a:t>
            </a:r>
            <a:endParaRPr lang="zh-CN" altLang="en-US" dirty="0" smtClean="0"/>
          </a:p>
        </p:txBody>
      </p:sp>
      <p:sp>
        <p:nvSpPr>
          <p:cNvPr id="2560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5601"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603" name="Rectangle 3"/>
          <p:cNvSpPr>
            <a:spLocks noChangeArrowheads="1"/>
          </p:cNvSpPr>
          <p:nvPr/>
        </p:nvSpPr>
        <p:spPr bwMode="auto">
          <a:xfrm>
            <a:off x="0" y="76944"/>
            <a:ext cx="8964488" cy="1515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851525" algn="r"/>
              </a:tabLst>
            </a:pPr>
            <a:r>
              <a:rPr kumimoji="0" lang="en-US" altLang="zh-CN" b="1" i="0" u="none" strike="noStrike" cap="none" normalizeH="0" baseline="0" dirty="0" smtClean="0" bmk="OLE_LINK125">
                <a:ln>
                  <a:noFill/>
                </a:ln>
                <a:solidFill>
                  <a:schemeClr val="tx1"/>
                </a:solidFill>
                <a:effectLst/>
                <a:latin typeface="Times New Roman" pitchFamily="18" charset="0"/>
                <a:ea typeface="宋体" pitchFamily="2" charset="-122"/>
                <a:cs typeface="Times New Roman" pitchFamily="18" charset="0"/>
              </a:rPr>
              <a:t>3GPP TSG RAN WG1 Meeting #78			R1-143467</a:t>
            </a:r>
            <a:endParaRPr kumimoji="0" lang="en-US" altLang="zh-CN" sz="1100" b="0" i="0" u="none" strike="noStrike" cap="none" normalizeH="0" baseline="0" dirty="0" smtClean="0" bmk="OLE_LINK125">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r>
              <a:rPr kumimoji="0" lang="en-US" altLang="zh-CN" b="1" i="0" u="none" strike="noStrike" cap="none" normalizeH="0" baseline="0" dirty="0" smtClean="0" bmk="OLE_LINK125">
                <a:ln>
                  <a:noFill/>
                </a:ln>
                <a:solidFill>
                  <a:schemeClr val="tx1"/>
                </a:solidFill>
                <a:effectLst/>
                <a:latin typeface="Times New Roman" pitchFamily="18" charset="0"/>
                <a:ea typeface="宋体" pitchFamily="2" charset="-122"/>
                <a:cs typeface="Times New Roman" pitchFamily="18" charset="0"/>
              </a:rPr>
              <a:t>Dresden, Germany, 18th - 22th August 2014</a:t>
            </a:r>
          </a:p>
          <a:p>
            <a:pPr eaLnBrk="0" hangingPunct="0">
              <a:tabLst>
                <a:tab pos="5851525" algn="r"/>
              </a:tabLst>
            </a:pPr>
            <a:r>
              <a:rPr lang="en-US" altLang="zh-CN" b="1" dirty="0" smtClean="0"/>
              <a:t>Agenda Item: 7.2.1.1</a:t>
            </a:r>
            <a:endParaRPr lang="zh-CN" altLang="zh-CN" b="1" dirty="0" smtClean="0" bmk="OLE_LINK125">
              <a:latin typeface="Times New Roman" pitchFamily="18"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endParaRPr kumimoji="0" lang="en-US" altLang="zh-CN" sz="10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endParaRPr kumimoji="0" lang="en-US"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zh-CN" dirty="0" smtClean="0"/>
              <a:t>Proposal for 256QAM CQI table</a:t>
            </a:r>
            <a:endParaRPr lang="zh-CN" altLang="en-US" dirty="0" smtClean="0"/>
          </a:p>
        </p:txBody>
      </p:sp>
      <p:sp>
        <p:nvSpPr>
          <p:cNvPr id="12291" name="Rectangle 3"/>
          <p:cNvSpPr>
            <a:spLocks noGrp="1" noChangeArrowheads="1"/>
          </p:cNvSpPr>
          <p:nvPr>
            <p:ph idx="1"/>
          </p:nvPr>
        </p:nvSpPr>
        <p:spPr>
          <a:xfrm>
            <a:off x="683568" y="1412776"/>
            <a:ext cx="7632700" cy="4194175"/>
          </a:xfrm>
        </p:spPr>
        <p:txBody>
          <a:bodyPr/>
          <a:lstStyle/>
          <a:p>
            <a:pPr eaLnBrk="1" hangingPunct="1"/>
            <a:r>
              <a:rPr lang="en-US" altLang="zh-CN" dirty="0" smtClean="0">
                <a:latin typeface="+mn-ea"/>
                <a:ea typeface="+mn-ea"/>
              </a:rPr>
              <a:t>Confirm the working assumption of 256QAM CQI table</a:t>
            </a:r>
          </a:p>
          <a:p>
            <a:pPr lvl="1" eaLnBrk="1" hangingPunct="1"/>
            <a:r>
              <a:rPr lang="en-US" altLang="zh-CN" dirty="0" smtClean="0"/>
              <a:t>Following CQI table is applied for 256QAM</a:t>
            </a:r>
            <a:endParaRPr lang="en-US" altLang="zh-CN" dirty="0" smtClean="0">
              <a:latin typeface="+mn-ea"/>
              <a:ea typeface="+mn-ea"/>
            </a:endParaRPr>
          </a:p>
        </p:txBody>
      </p:sp>
      <p:graphicFrame>
        <p:nvGraphicFramePr>
          <p:cNvPr id="7" name="表格 6"/>
          <p:cNvGraphicFramePr>
            <a:graphicFrameLocks noGrp="1"/>
          </p:cNvGraphicFramePr>
          <p:nvPr/>
        </p:nvGraphicFramePr>
        <p:xfrm>
          <a:off x="2267744" y="2636912"/>
          <a:ext cx="3888432" cy="3312366"/>
        </p:xfrm>
        <a:graphic>
          <a:graphicData uri="http://schemas.openxmlformats.org/drawingml/2006/table">
            <a:tbl>
              <a:tblPr/>
              <a:tblGrid>
                <a:gridCol w="853829"/>
                <a:gridCol w="907793"/>
                <a:gridCol w="1301812"/>
                <a:gridCol w="824998"/>
              </a:tblGrid>
              <a:tr h="176398">
                <a:tc>
                  <a:txBody>
                    <a:bodyPr/>
                    <a:lstStyle/>
                    <a:p>
                      <a:pPr algn="ctr" hangingPunct="0">
                        <a:spcAft>
                          <a:spcPts val="0"/>
                        </a:spcAft>
                      </a:pPr>
                      <a:r>
                        <a:rPr lang="en-GB" sz="900" b="1" dirty="0">
                          <a:latin typeface="Arial"/>
                          <a:ea typeface="Times New Roman"/>
                          <a:cs typeface="Times New Roman"/>
                        </a:rPr>
                        <a:t>CQI index</a:t>
                      </a:r>
                      <a:endParaRPr lang="zh-CN" sz="900" b="1"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en-GB" sz="900" b="1">
                          <a:latin typeface="Arial"/>
                          <a:ea typeface="Times New Roman"/>
                          <a:cs typeface="Times New Roman"/>
                        </a:rPr>
                        <a:t>modulation</a:t>
                      </a:r>
                      <a:endParaRPr lang="zh-CN" sz="900" b="1">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en-GB" sz="900" b="1">
                          <a:latin typeface="Arial"/>
                          <a:ea typeface="Times New Roman"/>
                          <a:cs typeface="Times New Roman"/>
                        </a:rPr>
                        <a:t>code rate x 1024</a:t>
                      </a:r>
                      <a:endParaRPr lang="zh-CN" sz="900" b="1">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c>
                  <a:txBody>
                    <a:bodyPr/>
                    <a:lstStyle/>
                    <a:p>
                      <a:pPr algn="ctr" hangingPunct="0">
                        <a:spcAft>
                          <a:spcPts val="0"/>
                        </a:spcAft>
                      </a:pPr>
                      <a:r>
                        <a:rPr lang="en-GB" sz="900" b="1">
                          <a:latin typeface="Arial"/>
                          <a:ea typeface="Times New Roman"/>
                          <a:cs typeface="Times New Roman"/>
                        </a:rPr>
                        <a:t>efficiency</a:t>
                      </a:r>
                      <a:endParaRPr lang="zh-CN" sz="900" b="1">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r>
              <a:tr h="195998">
                <a:tc>
                  <a:txBody>
                    <a:bodyPr/>
                    <a:lstStyle/>
                    <a:p>
                      <a:pPr algn="ctr">
                        <a:spcBef>
                          <a:spcPts val="200"/>
                        </a:spcBef>
                        <a:spcAft>
                          <a:spcPts val="200"/>
                        </a:spcAft>
                      </a:pPr>
                      <a:r>
                        <a:rPr lang="en-GB" sz="1000">
                          <a:latin typeface="Times New Roman"/>
                          <a:ea typeface="宋体"/>
                          <a:cs typeface="Times New Roman"/>
                        </a:rPr>
                        <a:t>0</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Bef>
                          <a:spcPts val="200"/>
                        </a:spcBef>
                        <a:spcAft>
                          <a:spcPts val="200"/>
                        </a:spcAft>
                      </a:pPr>
                      <a:r>
                        <a:rPr lang="en-GB" sz="1000">
                          <a:latin typeface="Times New Roman"/>
                          <a:ea typeface="宋体"/>
                          <a:cs typeface="Times New Roman"/>
                        </a:rPr>
                        <a:t>out of range</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195998">
                <a:tc>
                  <a:txBody>
                    <a:bodyPr/>
                    <a:lstStyle/>
                    <a:p>
                      <a:pPr algn="ctr">
                        <a:spcBef>
                          <a:spcPts val="200"/>
                        </a:spcBef>
                        <a:spcAft>
                          <a:spcPts val="200"/>
                        </a:spcAft>
                      </a:pPr>
                      <a:r>
                        <a:rPr lang="en-GB" sz="1000">
                          <a:latin typeface="Times New Roman"/>
                          <a:ea typeface="宋体"/>
                          <a:cs typeface="Times New Roman"/>
                        </a:rPr>
                        <a:t>1</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QPSK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78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0.1523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2</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dirty="0">
                          <a:latin typeface="Times New Roman"/>
                          <a:ea typeface="宋体"/>
                          <a:cs typeface="Times New Roman"/>
                        </a:rPr>
                        <a:t>QPSK </a:t>
                      </a:r>
                      <a:endParaRPr lang="zh-CN" sz="10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193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0.3770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3</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QPSK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449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0.8770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4</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16QAM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378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1.4766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dirty="0">
                          <a:latin typeface="Times New Roman"/>
                          <a:ea typeface="宋体"/>
                          <a:cs typeface="Times New Roman"/>
                        </a:rPr>
                        <a:t>5</a:t>
                      </a:r>
                      <a:endParaRPr lang="zh-CN" sz="10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16QAM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490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1.9141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6</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16QAM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616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2.4063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7</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64QAM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466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2.7305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8</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64QAM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567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3.3223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9</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64QAM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666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3.9023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10</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64QAM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772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4.5234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11</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64QAM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873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5.1152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12</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256QAM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711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5.5547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13</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256QAM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797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dirty="0">
                          <a:solidFill>
                            <a:schemeClr val="tx1"/>
                          </a:solidFill>
                          <a:latin typeface="Times New Roman"/>
                          <a:ea typeface="宋体"/>
                          <a:cs typeface="Times New Roman"/>
                        </a:rPr>
                        <a:t>6.2266</a:t>
                      </a:r>
                      <a:endParaRPr lang="zh-CN" sz="1000" dirty="0">
                        <a:solidFill>
                          <a:schemeClr val="tx1"/>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14</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256QAM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885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dirty="0">
                          <a:solidFill>
                            <a:schemeClr val="tx1"/>
                          </a:solidFill>
                          <a:latin typeface="Times New Roman"/>
                          <a:ea typeface="宋体"/>
                          <a:cs typeface="Times New Roman"/>
                        </a:rPr>
                        <a:t>6.9141</a:t>
                      </a:r>
                      <a:endParaRPr lang="zh-CN" sz="1000" dirty="0">
                        <a:solidFill>
                          <a:schemeClr val="tx1"/>
                        </a:solidFill>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5998">
                <a:tc>
                  <a:txBody>
                    <a:bodyPr/>
                    <a:lstStyle/>
                    <a:p>
                      <a:pPr algn="ctr">
                        <a:spcBef>
                          <a:spcPts val="200"/>
                        </a:spcBef>
                        <a:spcAft>
                          <a:spcPts val="200"/>
                        </a:spcAft>
                      </a:pPr>
                      <a:r>
                        <a:rPr lang="en-GB" sz="1000">
                          <a:latin typeface="Times New Roman"/>
                          <a:ea typeface="宋体"/>
                          <a:cs typeface="Times New Roman"/>
                        </a:rPr>
                        <a:t>15</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256QAM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948 </a:t>
                      </a:r>
                      <a:endParaRPr lang="zh-CN" sz="10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dirty="0">
                          <a:latin typeface="Times New Roman"/>
                          <a:ea typeface="宋体"/>
                          <a:cs typeface="Times New Roman"/>
                        </a:rPr>
                        <a:t>7.4063 </a:t>
                      </a:r>
                      <a:endParaRPr lang="zh-CN" sz="10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for 256QAM MCS table</a:t>
            </a:r>
            <a:endParaRPr lang="zh-CN" altLang="en-US" dirty="0"/>
          </a:p>
        </p:txBody>
      </p:sp>
      <p:sp>
        <p:nvSpPr>
          <p:cNvPr id="3" name="内容占位符 2"/>
          <p:cNvSpPr>
            <a:spLocks noGrp="1"/>
          </p:cNvSpPr>
          <p:nvPr>
            <p:ph idx="1"/>
          </p:nvPr>
        </p:nvSpPr>
        <p:spPr>
          <a:xfrm>
            <a:off x="755650" y="1628775"/>
            <a:ext cx="3384302" cy="4194175"/>
          </a:xfrm>
        </p:spPr>
        <p:txBody>
          <a:bodyPr/>
          <a:lstStyle/>
          <a:p>
            <a:r>
              <a:rPr lang="en-US" altLang="zh-CN" sz="1600" dirty="0" smtClean="0"/>
              <a:t>Confirm the working assumption of 256QAM MCS table</a:t>
            </a:r>
            <a:endParaRPr lang="zh-CN" altLang="en-US" sz="1600" dirty="0" smtClean="0"/>
          </a:p>
          <a:p>
            <a:pPr lvl="1"/>
            <a:r>
              <a:rPr lang="en-US" altLang="zh-CN" sz="1400" dirty="0" smtClean="0"/>
              <a:t>Not to additionally remove any other MCS entry or entries</a:t>
            </a:r>
          </a:p>
          <a:p>
            <a:pPr lvl="1"/>
            <a:r>
              <a:rPr lang="en-US" altLang="zh-CN" sz="1400" dirty="0" smtClean="0"/>
              <a:t>Positions of MCS indices are ordered based on spectral efficiency</a:t>
            </a:r>
          </a:p>
          <a:p>
            <a:pPr lvl="1"/>
            <a:r>
              <a:rPr lang="en-US" altLang="zh-CN" sz="1400" dirty="0" smtClean="0"/>
              <a:t>Following MCS table is applied to 256QAM</a:t>
            </a:r>
            <a:endParaRPr lang="zh-CN" altLang="en-US" sz="1400" dirty="0"/>
          </a:p>
        </p:txBody>
      </p:sp>
      <p:graphicFrame>
        <p:nvGraphicFramePr>
          <p:cNvPr id="4" name="表格 3"/>
          <p:cNvGraphicFramePr>
            <a:graphicFrameLocks noGrp="1"/>
          </p:cNvGraphicFramePr>
          <p:nvPr/>
        </p:nvGraphicFramePr>
        <p:xfrm>
          <a:off x="4139952" y="1052736"/>
          <a:ext cx="4809468" cy="5151120"/>
        </p:xfrm>
        <a:graphic>
          <a:graphicData uri="http://schemas.openxmlformats.org/drawingml/2006/table">
            <a:tbl>
              <a:tblPr/>
              <a:tblGrid>
                <a:gridCol w="1603156"/>
                <a:gridCol w="1603156"/>
                <a:gridCol w="1603156"/>
              </a:tblGrid>
              <a:tr h="216426">
                <a:tc>
                  <a:txBody>
                    <a:bodyPr/>
                    <a:lstStyle/>
                    <a:p>
                      <a:pPr algn="ctr">
                        <a:spcAft>
                          <a:spcPts val="0"/>
                        </a:spcAft>
                      </a:pPr>
                      <a:r>
                        <a:rPr lang="en-US" sz="900" b="1" dirty="0">
                          <a:latin typeface="Arial"/>
                          <a:ea typeface="宋体"/>
                          <a:cs typeface="Times New Roman"/>
                        </a:rPr>
                        <a:t>MCS Index</a:t>
                      </a:r>
                      <a:br>
                        <a:rPr lang="en-US" sz="900" b="1" dirty="0">
                          <a:latin typeface="Arial"/>
                          <a:ea typeface="宋体"/>
                          <a:cs typeface="Times New Roman"/>
                        </a:rPr>
                      </a:br>
                      <a:endParaRPr lang="zh-CN" sz="900" b="1" dirty="0">
                        <a:latin typeface="Arial"/>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c>
                  <a:txBody>
                    <a:bodyPr/>
                    <a:lstStyle/>
                    <a:p>
                      <a:pPr algn="ctr">
                        <a:spcAft>
                          <a:spcPts val="0"/>
                        </a:spcAft>
                      </a:pPr>
                      <a:r>
                        <a:rPr lang="en-US" sz="900" b="1">
                          <a:latin typeface="Arial"/>
                          <a:ea typeface="宋体"/>
                          <a:cs typeface="Times New Roman"/>
                        </a:rPr>
                        <a:t>Modulation Order</a:t>
                      </a:r>
                      <a:br>
                        <a:rPr lang="en-US" sz="900" b="1">
                          <a:latin typeface="Arial"/>
                          <a:ea typeface="宋体"/>
                          <a:cs typeface="Times New Roman"/>
                        </a:rPr>
                      </a:br>
                      <a:endParaRPr lang="zh-CN" sz="900" b="1">
                        <a:latin typeface="Arial"/>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c>
                  <a:txBody>
                    <a:bodyPr/>
                    <a:lstStyle/>
                    <a:p>
                      <a:pPr algn="ctr">
                        <a:spcAft>
                          <a:spcPts val="0"/>
                        </a:spcAft>
                      </a:pPr>
                      <a:r>
                        <a:rPr lang="en-US" sz="900" b="1">
                          <a:latin typeface="Arial"/>
                          <a:ea typeface="宋体"/>
                          <a:cs typeface="Times New Roman"/>
                        </a:rPr>
                        <a:t>TBS Index</a:t>
                      </a:r>
                      <a:br>
                        <a:rPr lang="en-US" sz="900" b="1">
                          <a:latin typeface="Arial"/>
                          <a:ea typeface="宋体"/>
                          <a:cs typeface="Times New Roman"/>
                        </a:rPr>
                      </a:br>
                      <a:endParaRPr lang="zh-CN" sz="900" b="1">
                        <a:latin typeface="Arial"/>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E0E0E0"/>
                    </a:solidFill>
                  </a:tcPr>
                </a:tc>
              </a:tr>
              <a:tr h="120237">
                <a:tc>
                  <a:txBody>
                    <a:bodyPr/>
                    <a:lstStyle/>
                    <a:p>
                      <a:pPr algn="ctr">
                        <a:spcBef>
                          <a:spcPts val="200"/>
                        </a:spcBef>
                        <a:spcAft>
                          <a:spcPts val="200"/>
                        </a:spcAft>
                      </a:pPr>
                      <a:r>
                        <a:rPr lang="en-US" sz="1000" b="1">
                          <a:latin typeface="Times New Roman"/>
                          <a:ea typeface="宋体"/>
                          <a:cs typeface="Times New Roman"/>
                        </a:rPr>
                        <a:t>0</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0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US" sz="1000" b="1">
                          <a:latin typeface="Times New Roman"/>
                          <a:ea typeface="宋体"/>
                          <a:cs typeface="Times New Roman"/>
                        </a:rPr>
                        <a:t>1</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3</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4</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5</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10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6</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11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7</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12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8</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13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9</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14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10</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15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dirty="0">
                          <a:latin typeface="Times New Roman"/>
                          <a:ea typeface="宋体"/>
                          <a:cs typeface="Times New Roman"/>
                        </a:rPr>
                        <a:t>11</a:t>
                      </a:r>
                      <a:endParaRPr lang="zh-CN" sz="1000" dirty="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16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12</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17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13</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18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dirty="0">
                          <a:latin typeface="Times New Roman"/>
                          <a:ea typeface="宋体"/>
                          <a:cs typeface="Times New Roman"/>
                        </a:rPr>
                        <a:t>14</a:t>
                      </a:r>
                      <a:endParaRPr lang="zh-CN" sz="1000" dirty="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19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15</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20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16</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21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17</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22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18</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23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19</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24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20</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dirty="0">
                          <a:latin typeface="Times New Roman"/>
                          <a:ea typeface="宋体"/>
                          <a:cs typeface="Times New Roman"/>
                        </a:rPr>
                        <a:t>6 </a:t>
                      </a:r>
                      <a:endParaRPr lang="zh-CN" sz="1000" dirty="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dirty="0">
                          <a:latin typeface="Times New Roman"/>
                          <a:ea typeface="宋体"/>
                          <a:cs typeface="Times New Roman"/>
                        </a:rPr>
                        <a:t>25 </a:t>
                      </a:r>
                      <a:endParaRPr lang="zh-CN" sz="1000" dirty="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21</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 </a:t>
                      </a:r>
                      <a:endParaRPr lang="zh-CN" sz="1000">
                        <a:latin typeface="Times New Roman"/>
                        <a:ea typeface="宋体"/>
                        <a:cs typeface="Times New Roman"/>
                      </a:endParaRPr>
                    </a:p>
                  </a:txBody>
                  <a:tcPr marL="54107" marR="54107"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27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22</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 </a:t>
                      </a:r>
                      <a:endParaRPr lang="zh-CN" sz="1000">
                        <a:latin typeface="Times New Roman"/>
                        <a:ea typeface="宋体"/>
                        <a:cs typeface="Times New Roman"/>
                      </a:endParaRPr>
                    </a:p>
                  </a:txBody>
                  <a:tcPr marL="54107" marR="54107"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28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23</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 </a:t>
                      </a:r>
                      <a:endParaRPr lang="zh-CN" sz="1000">
                        <a:latin typeface="Times New Roman"/>
                        <a:ea typeface="宋体"/>
                        <a:cs typeface="Times New Roman"/>
                      </a:endParaRPr>
                    </a:p>
                  </a:txBody>
                  <a:tcPr marL="54107" marR="54107"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29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24</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 </a:t>
                      </a:r>
                      <a:endParaRPr lang="zh-CN" sz="1000">
                        <a:latin typeface="Times New Roman"/>
                        <a:ea typeface="宋体"/>
                        <a:cs typeface="Times New Roman"/>
                      </a:endParaRPr>
                    </a:p>
                  </a:txBody>
                  <a:tcPr marL="54107" marR="54107"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30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25</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 </a:t>
                      </a:r>
                      <a:endParaRPr lang="zh-CN" sz="1000">
                        <a:latin typeface="Times New Roman"/>
                        <a:ea typeface="宋体"/>
                        <a:cs typeface="Times New Roman"/>
                      </a:endParaRPr>
                    </a:p>
                  </a:txBody>
                  <a:tcPr marL="54107" marR="54107"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31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26</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 </a:t>
                      </a:r>
                      <a:endParaRPr lang="zh-CN" sz="1000">
                        <a:latin typeface="Times New Roman"/>
                        <a:ea typeface="宋体"/>
                        <a:cs typeface="Times New Roman"/>
                      </a:endParaRPr>
                    </a:p>
                  </a:txBody>
                  <a:tcPr marL="54107" marR="54107"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32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27</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8 </a:t>
                      </a:r>
                      <a:endParaRPr lang="zh-CN" sz="1000">
                        <a:latin typeface="Times New Roman"/>
                        <a:ea typeface="宋体"/>
                        <a:cs typeface="Times New Roman"/>
                      </a:endParaRPr>
                    </a:p>
                  </a:txBody>
                  <a:tcPr marL="54107" marR="54107"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33 </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28</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2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Bef>
                          <a:spcPts val="200"/>
                        </a:spcBef>
                        <a:spcAft>
                          <a:spcPts val="200"/>
                        </a:spcAft>
                      </a:pPr>
                      <a:endParaRPr lang="en-GB" sz="1000">
                        <a:latin typeface="Times New Roman"/>
                        <a:ea typeface="宋体"/>
                        <a:cs typeface="Times New Roman"/>
                      </a:endParaRPr>
                    </a:p>
                    <a:p>
                      <a:pPr algn="ctr">
                        <a:spcBef>
                          <a:spcPts val="200"/>
                        </a:spcBef>
                        <a:spcAft>
                          <a:spcPts val="200"/>
                        </a:spcAft>
                      </a:pPr>
                      <a:r>
                        <a:rPr lang="en-GB" sz="1000">
                          <a:latin typeface="Times New Roman"/>
                          <a:ea typeface="宋体"/>
                          <a:cs typeface="Times New Roman"/>
                        </a:rPr>
                        <a:t>Reserved</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237">
                <a:tc>
                  <a:txBody>
                    <a:bodyPr/>
                    <a:lstStyle/>
                    <a:p>
                      <a:pPr algn="ctr">
                        <a:spcBef>
                          <a:spcPts val="200"/>
                        </a:spcBef>
                        <a:spcAft>
                          <a:spcPts val="200"/>
                        </a:spcAft>
                      </a:pPr>
                      <a:r>
                        <a:rPr lang="en-GB" sz="1000" b="1">
                          <a:latin typeface="Times New Roman"/>
                          <a:ea typeface="宋体"/>
                          <a:cs typeface="Times New Roman"/>
                        </a:rPr>
                        <a:t>29</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4 </a:t>
                      </a:r>
                      <a:endParaRPr lang="zh-CN" sz="1000">
                        <a:latin typeface="Times New Roman"/>
                        <a:ea typeface="宋体"/>
                        <a:cs typeface="Times New Roman"/>
                      </a:endParaRPr>
                    </a:p>
                  </a:txBody>
                  <a:tcPr marL="54107" marR="54107"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20237">
                <a:tc>
                  <a:txBody>
                    <a:bodyPr/>
                    <a:lstStyle/>
                    <a:p>
                      <a:pPr algn="ctr">
                        <a:spcBef>
                          <a:spcPts val="200"/>
                        </a:spcBef>
                        <a:spcAft>
                          <a:spcPts val="200"/>
                        </a:spcAft>
                      </a:pPr>
                      <a:r>
                        <a:rPr lang="en-GB" sz="1000" b="1">
                          <a:latin typeface="Times New Roman"/>
                          <a:ea typeface="宋体"/>
                          <a:cs typeface="Times New Roman"/>
                        </a:rPr>
                        <a:t>30</a:t>
                      </a:r>
                      <a:endParaRPr lang="zh-CN" sz="100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a:latin typeface="Times New Roman"/>
                          <a:ea typeface="宋体"/>
                          <a:cs typeface="Times New Roman"/>
                        </a:rPr>
                        <a:t>6 </a:t>
                      </a:r>
                      <a:endParaRPr lang="zh-CN" sz="100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120237">
                <a:tc>
                  <a:txBody>
                    <a:bodyPr/>
                    <a:lstStyle/>
                    <a:p>
                      <a:pPr algn="ctr">
                        <a:spcBef>
                          <a:spcPts val="200"/>
                        </a:spcBef>
                        <a:spcAft>
                          <a:spcPts val="200"/>
                        </a:spcAft>
                      </a:pPr>
                      <a:r>
                        <a:rPr lang="en-GB" sz="1000" b="1" dirty="0">
                          <a:latin typeface="Times New Roman"/>
                          <a:ea typeface="宋体"/>
                          <a:cs typeface="Times New Roman"/>
                        </a:rPr>
                        <a:t>31</a:t>
                      </a:r>
                      <a:endParaRPr lang="zh-CN" sz="1000" dirty="0">
                        <a:latin typeface="Times New Roman"/>
                        <a:ea typeface="宋体"/>
                        <a:cs typeface="Times New Roman"/>
                      </a:endParaRPr>
                    </a:p>
                  </a:txBody>
                  <a:tcPr marL="54107" marR="54107"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000" dirty="0">
                          <a:latin typeface="Times New Roman"/>
                          <a:ea typeface="宋体"/>
                          <a:cs typeface="Times New Roman"/>
                        </a:rPr>
                        <a:t>8 </a:t>
                      </a:r>
                      <a:endParaRPr lang="zh-CN" sz="1000" dirty="0">
                        <a:latin typeface="Times New Roman"/>
                        <a:ea typeface="宋体"/>
                        <a:cs typeface="Times New Roman"/>
                      </a:endParaRPr>
                    </a:p>
                  </a:txBody>
                  <a:tcPr marL="54107" marR="54107"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graphicFrame>
        <p:nvGraphicFramePr>
          <p:cNvPr id="5" name="Object 3"/>
          <p:cNvGraphicFramePr>
            <a:graphicFrameLocks noChangeAspect="1"/>
          </p:cNvGraphicFramePr>
          <p:nvPr/>
        </p:nvGraphicFramePr>
        <p:xfrm>
          <a:off x="5364088" y="1049685"/>
          <a:ext cx="276225" cy="219075"/>
        </p:xfrm>
        <a:graphic>
          <a:graphicData uri="http://schemas.openxmlformats.org/presentationml/2006/ole">
            <p:oleObj spid="_x0000_s23554" name="公式" r:id="rId3" imgW="279279" imgH="215806" progId="Equation.3">
              <p:embed/>
            </p:oleObj>
          </a:graphicData>
        </a:graphic>
      </p:graphicFrame>
      <p:graphicFrame>
        <p:nvGraphicFramePr>
          <p:cNvPr id="6" name="Object 2"/>
          <p:cNvGraphicFramePr>
            <a:graphicFrameLocks noChangeAspect="1"/>
          </p:cNvGraphicFramePr>
          <p:nvPr/>
        </p:nvGraphicFramePr>
        <p:xfrm>
          <a:off x="7164288" y="1049685"/>
          <a:ext cx="200025" cy="190500"/>
        </p:xfrm>
        <a:graphic>
          <a:graphicData uri="http://schemas.openxmlformats.org/presentationml/2006/ole">
            <p:oleObj spid="_x0000_s23555" name="公式" r:id="rId4" imgW="203112" imgH="190417" progId="Equation.3">
              <p:embed/>
            </p:oleObj>
          </a:graphicData>
        </a:graphic>
      </p:graphicFrame>
      <p:graphicFrame>
        <p:nvGraphicFramePr>
          <p:cNvPr id="7" name="Object 1"/>
          <p:cNvGraphicFramePr>
            <a:graphicFrameLocks noChangeAspect="1"/>
          </p:cNvGraphicFramePr>
          <p:nvPr/>
        </p:nvGraphicFramePr>
        <p:xfrm>
          <a:off x="8604448" y="1049685"/>
          <a:ext cx="257175" cy="219075"/>
        </p:xfrm>
        <a:graphic>
          <a:graphicData uri="http://schemas.openxmlformats.org/presentationml/2006/ole">
            <p:oleObj spid="_x0000_s23556" name="公式" r:id="rId5" imgW="253780" imgH="215713" progId="Equation.3">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for 256QAM TBS table</a:t>
            </a:r>
            <a:endParaRPr lang="zh-CN" altLang="en-US" dirty="0"/>
          </a:p>
        </p:txBody>
      </p:sp>
      <p:sp>
        <p:nvSpPr>
          <p:cNvPr id="3" name="内容占位符 2"/>
          <p:cNvSpPr>
            <a:spLocks noGrp="1"/>
          </p:cNvSpPr>
          <p:nvPr>
            <p:ph idx="1"/>
          </p:nvPr>
        </p:nvSpPr>
        <p:spPr/>
        <p:txBody>
          <a:bodyPr/>
          <a:lstStyle/>
          <a:p>
            <a:pPr eaLnBrk="1" hangingPunct="1"/>
            <a:r>
              <a:rPr lang="en-US" altLang="zh-CN" dirty="0" smtClean="0"/>
              <a:t>Confirm the working assumption of 256QAM TBS table in R1-142735</a:t>
            </a:r>
          </a:p>
          <a:p>
            <a:pPr eaLnBrk="1" hangingPunct="1"/>
            <a:r>
              <a:rPr lang="en-US" altLang="zh-CN" dirty="0" smtClean="0"/>
              <a:t>Down-select the FFS values in Dresden meeting between</a:t>
            </a:r>
          </a:p>
          <a:p>
            <a:pPr lvl="1" eaLnBrk="1" hangingPunct="1"/>
            <a:r>
              <a:rPr lang="en-US" altLang="zh-CN" b="1" dirty="0" smtClean="0"/>
              <a:t>Option1</a:t>
            </a:r>
          </a:p>
          <a:p>
            <a:pPr lvl="1" eaLnBrk="1" hangingPunct="1"/>
            <a:endParaRPr lang="en-US" altLang="zh-CN" dirty="0" smtClean="0"/>
          </a:p>
          <a:p>
            <a:pPr lvl="1" eaLnBrk="1" hangingPunct="1"/>
            <a:r>
              <a:rPr lang="en-US" altLang="zh-CN" b="1" dirty="0" smtClean="0"/>
              <a:t>Option2</a:t>
            </a:r>
            <a:endParaRPr lang="zh-CN" altLang="en-US" b="1" dirty="0" smtClean="0"/>
          </a:p>
          <a:p>
            <a:pPr eaLnBrk="1" hangingPunct="1"/>
            <a:endParaRPr lang="zh-CN" altLang="en-US" dirty="0" smtClean="0"/>
          </a:p>
          <a:p>
            <a:endParaRPr lang="zh-CN" altLang="en-US" dirty="0"/>
          </a:p>
        </p:txBody>
      </p:sp>
      <p:graphicFrame>
        <p:nvGraphicFramePr>
          <p:cNvPr id="4" name="表格 3"/>
          <p:cNvGraphicFramePr>
            <a:graphicFrameLocks noGrp="1"/>
          </p:cNvGraphicFramePr>
          <p:nvPr/>
        </p:nvGraphicFramePr>
        <p:xfrm>
          <a:off x="2483768" y="3429000"/>
          <a:ext cx="2793999" cy="342900"/>
        </p:xfrm>
        <a:graphic>
          <a:graphicData uri="http://schemas.openxmlformats.org/drawingml/2006/table">
            <a:tbl>
              <a:tblPr/>
              <a:tblGrid>
                <a:gridCol w="931333"/>
                <a:gridCol w="931333"/>
                <a:gridCol w="931333"/>
              </a:tblGrid>
              <a:tr h="171450">
                <a:tc>
                  <a:txBody>
                    <a:bodyPr/>
                    <a:lstStyle/>
                    <a:p>
                      <a:pPr marL="914400" indent="-914400">
                        <a:spcAft>
                          <a:spcPts val="0"/>
                        </a:spcAft>
                      </a:pPr>
                      <a:r>
                        <a:rPr lang="en-GB" sz="1000" b="1" dirty="0">
                          <a:solidFill>
                            <a:srgbClr val="000000"/>
                          </a:solidFill>
                          <a:latin typeface="宋体"/>
                          <a:ea typeface="Batang"/>
                          <a:cs typeface="宋体"/>
                        </a:rPr>
                        <a:t>TBS_L2</a:t>
                      </a:r>
                      <a:endParaRPr lang="zh-CN" sz="1000" dirty="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000" b="1">
                          <a:solidFill>
                            <a:srgbClr val="000000"/>
                          </a:solidFill>
                          <a:latin typeface="宋体"/>
                          <a:ea typeface="Batang"/>
                          <a:cs typeface="宋体"/>
                        </a:rPr>
                        <a:t>TBS_L3</a:t>
                      </a:r>
                      <a:endParaRPr lang="zh-CN" sz="100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000" b="1">
                          <a:solidFill>
                            <a:srgbClr val="000000"/>
                          </a:solidFill>
                          <a:latin typeface="宋体"/>
                          <a:ea typeface="Batang"/>
                          <a:cs typeface="宋体"/>
                        </a:rPr>
                        <a:t>TBS_L4</a:t>
                      </a:r>
                      <a:endParaRPr lang="zh-CN" sz="100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marL="914400" indent="-914400">
                        <a:spcAft>
                          <a:spcPts val="0"/>
                        </a:spcAft>
                      </a:pPr>
                      <a:r>
                        <a:rPr lang="en-GB" sz="1000">
                          <a:solidFill>
                            <a:srgbClr val="000000"/>
                          </a:solidFill>
                          <a:latin typeface="宋体"/>
                          <a:ea typeface="Batang"/>
                          <a:cs typeface="宋体"/>
                        </a:rPr>
                        <a:t>193768</a:t>
                      </a:r>
                      <a:endParaRPr lang="zh-CN" sz="100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000">
                          <a:solidFill>
                            <a:srgbClr val="000000"/>
                          </a:solidFill>
                          <a:latin typeface="宋体"/>
                          <a:ea typeface="Batang"/>
                          <a:cs typeface="宋体"/>
                        </a:rPr>
                        <a:t>290664</a:t>
                      </a:r>
                      <a:endParaRPr lang="zh-CN" sz="100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000" dirty="0">
                          <a:solidFill>
                            <a:srgbClr val="000000"/>
                          </a:solidFill>
                          <a:latin typeface="宋体"/>
                          <a:ea typeface="Batang"/>
                          <a:cs typeface="宋体"/>
                        </a:rPr>
                        <a:t>387560</a:t>
                      </a:r>
                      <a:endParaRPr lang="zh-CN" sz="1000" dirty="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2483768" y="4149080"/>
          <a:ext cx="2793999" cy="342900"/>
        </p:xfrm>
        <a:graphic>
          <a:graphicData uri="http://schemas.openxmlformats.org/drawingml/2006/table">
            <a:tbl>
              <a:tblPr/>
              <a:tblGrid>
                <a:gridCol w="931333"/>
                <a:gridCol w="931333"/>
                <a:gridCol w="931333"/>
              </a:tblGrid>
              <a:tr h="171450">
                <a:tc>
                  <a:txBody>
                    <a:bodyPr/>
                    <a:lstStyle/>
                    <a:p>
                      <a:pPr marL="914400" indent="-914400">
                        <a:spcAft>
                          <a:spcPts val="0"/>
                        </a:spcAft>
                      </a:pPr>
                      <a:r>
                        <a:rPr lang="en-GB" sz="1000" b="1" dirty="0">
                          <a:solidFill>
                            <a:srgbClr val="000000"/>
                          </a:solidFill>
                          <a:latin typeface="宋体"/>
                          <a:ea typeface="Batang"/>
                          <a:cs typeface="宋体"/>
                        </a:rPr>
                        <a:t>TBS_L2</a:t>
                      </a:r>
                      <a:endParaRPr lang="zh-CN" sz="1000" dirty="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000" b="1">
                          <a:solidFill>
                            <a:srgbClr val="000000"/>
                          </a:solidFill>
                          <a:latin typeface="宋体"/>
                          <a:ea typeface="Batang"/>
                          <a:cs typeface="宋体"/>
                        </a:rPr>
                        <a:t>TBS_L3</a:t>
                      </a:r>
                      <a:endParaRPr lang="zh-CN" sz="100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000" b="1">
                          <a:solidFill>
                            <a:srgbClr val="000000"/>
                          </a:solidFill>
                          <a:latin typeface="宋体"/>
                          <a:ea typeface="Batang"/>
                          <a:cs typeface="宋体"/>
                        </a:rPr>
                        <a:t>TBS_L4</a:t>
                      </a:r>
                      <a:endParaRPr lang="zh-CN" sz="100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50">
                <a:tc>
                  <a:txBody>
                    <a:bodyPr/>
                    <a:lstStyle/>
                    <a:p>
                      <a:pPr marL="914400" indent="-914400">
                        <a:spcAft>
                          <a:spcPts val="0"/>
                        </a:spcAft>
                      </a:pPr>
                      <a:r>
                        <a:rPr lang="en-GB" sz="1000">
                          <a:solidFill>
                            <a:srgbClr val="000000"/>
                          </a:solidFill>
                          <a:latin typeface="宋体"/>
                          <a:ea typeface="Batang"/>
                          <a:cs typeface="宋体"/>
                        </a:rPr>
                        <a:t>195816</a:t>
                      </a:r>
                      <a:endParaRPr lang="zh-CN" sz="100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000">
                          <a:solidFill>
                            <a:srgbClr val="000000"/>
                          </a:solidFill>
                          <a:latin typeface="宋体"/>
                          <a:ea typeface="Batang"/>
                          <a:cs typeface="宋体"/>
                        </a:rPr>
                        <a:t>293736</a:t>
                      </a:r>
                      <a:endParaRPr lang="zh-CN" sz="100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0" indent="-914400">
                        <a:spcAft>
                          <a:spcPts val="0"/>
                        </a:spcAft>
                      </a:pPr>
                      <a:r>
                        <a:rPr lang="en-GB" sz="1000" dirty="0">
                          <a:solidFill>
                            <a:srgbClr val="000000"/>
                          </a:solidFill>
                          <a:latin typeface="宋体"/>
                          <a:ea typeface="Batang"/>
                          <a:cs typeface="宋体"/>
                        </a:rPr>
                        <a:t>391656</a:t>
                      </a:r>
                      <a:endParaRPr lang="zh-CN" sz="1000" dirty="0">
                        <a:latin typeface="Times"/>
                        <a:ea typeface="Batang"/>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for 256QAM configuration</a:t>
            </a:r>
            <a:endParaRPr lang="zh-CN" altLang="en-US" dirty="0"/>
          </a:p>
        </p:txBody>
      </p:sp>
      <p:sp>
        <p:nvSpPr>
          <p:cNvPr id="3" name="内容占位符 2"/>
          <p:cNvSpPr>
            <a:spLocks noGrp="1"/>
          </p:cNvSpPr>
          <p:nvPr>
            <p:ph idx="1"/>
          </p:nvPr>
        </p:nvSpPr>
        <p:spPr/>
        <p:txBody>
          <a:bodyPr/>
          <a:lstStyle/>
          <a:p>
            <a:r>
              <a:rPr lang="en-US" altLang="zh-CN" dirty="0" smtClean="0"/>
              <a:t>Confirm the working assumption</a:t>
            </a:r>
          </a:p>
          <a:p>
            <a:pPr lvl="1"/>
            <a:r>
              <a:rPr lang="en-US" altLang="zh-CN" dirty="0" smtClean="0"/>
              <a:t>for TM10, CQI table are common for all CSI processes and/or Rel-11 subframe measurement sets and MCS table is common for all PQI sets</a:t>
            </a:r>
          </a:p>
          <a:p>
            <a:pPr lvl="1"/>
            <a:r>
              <a:rPr lang="en-US" altLang="zh-CN" dirty="0" smtClean="0"/>
              <a:t>for TM1-9, 256QAM CQI table can be configured per each Rel-11 subframe measurement set</a:t>
            </a:r>
          </a:p>
          <a:p>
            <a:pPr lvl="1"/>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for 256QAM configuration</a:t>
            </a:r>
            <a:endParaRPr lang="zh-CN" altLang="en-US" dirty="0"/>
          </a:p>
        </p:txBody>
      </p:sp>
      <p:sp>
        <p:nvSpPr>
          <p:cNvPr id="3" name="内容占位符 2"/>
          <p:cNvSpPr>
            <a:spLocks noGrp="1"/>
          </p:cNvSpPr>
          <p:nvPr>
            <p:ph idx="1"/>
          </p:nvPr>
        </p:nvSpPr>
        <p:spPr>
          <a:xfrm>
            <a:off x="107504" y="980728"/>
            <a:ext cx="7632700" cy="4194175"/>
          </a:xfrm>
        </p:spPr>
        <p:txBody>
          <a:bodyPr/>
          <a:lstStyle/>
          <a:p>
            <a:r>
              <a:rPr lang="en-US" altLang="zh-CN" sz="1200" dirty="0" smtClean="0"/>
              <a:t>Down-select the MCS configuration for Rel-11 subframe set in TM1~9 in Dresden meeting among</a:t>
            </a:r>
          </a:p>
          <a:p>
            <a:pPr lvl="1"/>
            <a:r>
              <a:rPr lang="en-US" altLang="zh-CN" sz="1100" b="1" dirty="0" smtClean="0"/>
              <a:t>Option1</a:t>
            </a:r>
            <a:r>
              <a:rPr lang="en-US" altLang="zh-CN" sz="1100" dirty="0" smtClean="0"/>
              <a:t>: For TM1~9, a single MCS table is applied for all the subframes. If at least one of the measurements subframe set is configured with the 256QAM CQI table, the UE assumes the 256QAM MCS table.</a:t>
            </a:r>
          </a:p>
          <a:p>
            <a:pPr lvl="1"/>
            <a:endParaRPr lang="en-US" altLang="zh-CN" sz="1100" dirty="0" smtClean="0"/>
          </a:p>
          <a:p>
            <a:pPr lvl="1"/>
            <a:endParaRPr lang="en-US" altLang="zh-CN" sz="1100" dirty="0" smtClean="0"/>
          </a:p>
          <a:p>
            <a:pPr lvl="1"/>
            <a:endParaRPr lang="en-US" altLang="zh-CN" sz="1100" dirty="0" smtClean="0"/>
          </a:p>
          <a:p>
            <a:pPr lvl="1"/>
            <a:endParaRPr lang="en-US" altLang="zh-CN" sz="1100" dirty="0" smtClean="0"/>
          </a:p>
          <a:p>
            <a:pPr lvl="1"/>
            <a:r>
              <a:rPr lang="en-US" altLang="zh-CN" sz="1100" b="1" dirty="0" smtClean="0"/>
              <a:t>Option2</a:t>
            </a:r>
            <a:r>
              <a:rPr lang="en-US" altLang="zh-CN" sz="1100" dirty="0" smtClean="0"/>
              <a:t>: For TM1~9, one MCS table can be configured for each Rel-11 subframe measurement set, which corresponds to the CQI table in the same subframe set.</a:t>
            </a:r>
          </a:p>
          <a:p>
            <a:pPr lvl="2"/>
            <a:r>
              <a:rPr lang="en-US" altLang="zh-CN" sz="1050" b="1" dirty="0" smtClean="0"/>
              <a:t>Option2a</a:t>
            </a:r>
            <a:r>
              <a:rPr lang="en-US" altLang="zh-CN" sz="1050" dirty="0" smtClean="0"/>
              <a:t>: for subframes that do not belong to either subframe set, legacy MCS table is assumed at the UE</a:t>
            </a:r>
          </a:p>
          <a:p>
            <a:pPr lvl="2"/>
            <a:r>
              <a:rPr lang="en-US" altLang="zh-CN" sz="1050" b="1" dirty="0" smtClean="0"/>
              <a:t>Option2b</a:t>
            </a:r>
            <a:r>
              <a:rPr lang="en-US" altLang="zh-CN" sz="1050" dirty="0" smtClean="0"/>
              <a:t>: for subframes that do not belong to either subframe set, the same MCS table as subframe set 0 or 1 is assumed at the UE</a:t>
            </a:r>
          </a:p>
          <a:p>
            <a:pPr lvl="1"/>
            <a:r>
              <a:rPr lang="en-US" altLang="zh-CN" sz="1100" b="1" dirty="0" smtClean="0"/>
              <a:t>Option3</a:t>
            </a:r>
            <a:r>
              <a:rPr lang="en-US" altLang="zh-CN" sz="1100" dirty="0" smtClean="0"/>
              <a:t>: For TM1~9, a single MCS table is applied for all the subframes, which is independent of the measurement subframe set specific CQI configuration (i.e. a single MCS table is configured for TM1~10)</a:t>
            </a:r>
          </a:p>
          <a:p>
            <a:pPr lvl="2"/>
            <a:r>
              <a:rPr lang="en-US" altLang="zh-CN" sz="1050" dirty="0" smtClean="0"/>
              <a:t>The following configurations are allowed</a:t>
            </a:r>
          </a:p>
          <a:p>
            <a:endParaRPr lang="zh-CN" altLang="en-US" sz="1200" dirty="0"/>
          </a:p>
        </p:txBody>
      </p:sp>
      <p:graphicFrame>
        <p:nvGraphicFramePr>
          <p:cNvPr id="5" name="表格 4"/>
          <p:cNvGraphicFramePr>
            <a:graphicFrameLocks noGrp="1"/>
          </p:cNvGraphicFramePr>
          <p:nvPr/>
        </p:nvGraphicFramePr>
        <p:xfrm>
          <a:off x="1835696" y="1820808"/>
          <a:ext cx="6080760" cy="960120"/>
        </p:xfrm>
        <a:graphic>
          <a:graphicData uri="http://schemas.openxmlformats.org/drawingml/2006/table">
            <a:tbl>
              <a:tblPr/>
              <a:tblGrid>
                <a:gridCol w="2026920"/>
                <a:gridCol w="2026920"/>
                <a:gridCol w="2026920"/>
              </a:tblGrid>
              <a:tr h="0">
                <a:tc>
                  <a:txBody>
                    <a:bodyPr/>
                    <a:lstStyle/>
                    <a:p>
                      <a:pPr indent="266700">
                        <a:spcAft>
                          <a:spcPts val="0"/>
                        </a:spcAft>
                      </a:pPr>
                      <a:r>
                        <a:rPr lang="en-US" sz="1050" dirty="0">
                          <a:solidFill>
                            <a:schemeClr val="tx1"/>
                          </a:solidFill>
                          <a:latin typeface="Calibri"/>
                          <a:cs typeface="宋体"/>
                        </a:rPr>
                        <a:t>         </a:t>
                      </a:r>
                      <a:r>
                        <a:rPr lang="en-US" sz="1050" b="1" dirty="0">
                          <a:solidFill>
                            <a:schemeClr val="tx1"/>
                          </a:solidFill>
                          <a:latin typeface="Calibri"/>
                          <a:cs typeface="宋体"/>
                        </a:rPr>
                        <a:t>CQI table configuration for csi-MeasSubframeSet1-r10 </a:t>
                      </a:r>
                      <a:endParaRPr lang="zh-CN" sz="1200" dirty="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b="1">
                          <a:solidFill>
                            <a:schemeClr val="tx1"/>
                          </a:solidFill>
                          <a:latin typeface="Calibri"/>
                          <a:cs typeface="宋体"/>
                        </a:rPr>
                        <a:t>CQI table configuration for csi-MeasSubframeSet2-r10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b="1">
                          <a:solidFill>
                            <a:schemeClr val="tx1"/>
                          </a:solidFill>
                          <a:latin typeface="Calibri"/>
                          <a:cs typeface="宋体"/>
                        </a:rPr>
                        <a:t>MCS table configuration for all the subframes</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spcAft>
                          <a:spcPts val="0"/>
                        </a:spcAft>
                      </a:pPr>
                      <a:r>
                        <a:rPr lang="en-US" sz="1050" dirty="0">
                          <a:solidFill>
                            <a:schemeClr val="tx1"/>
                          </a:solidFill>
                          <a:latin typeface="Calibri"/>
                          <a:cs typeface="宋体"/>
                        </a:rPr>
                        <a:t>256QAM CQI table </a:t>
                      </a:r>
                      <a:endParaRPr lang="zh-CN" sz="1200" dirty="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legacy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256QAM MCS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spcAft>
                          <a:spcPts val="0"/>
                        </a:spcAft>
                      </a:pPr>
                      <a:r>
                        <a:rPr lang="en-US" sz="1050">
                          <a:solidFill>
                            <a:schemeClr val="tx1"/>
                          </a:solidFill>
                          <a:latin typeface="Calibri"/>
                          <a:cs typeface="宋体"/>
                        </a:rPr>
                        <a:t>legacy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256QAM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256QAM MCS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spcAft>
                          <a:spcPts val="0"/>
                        </a:spcAft>
                      </a:pPr>
                      <a:r>
                        <a:rPr lang="en-US" sz="1050">
                          <a:solidFill>
                            <a:schemeClr val="tx1"/>
                          </a:solidFill>
                          <a:latin typeface="Calibri"/>
                          <a:cs typeface="宋体"/>
                        </a:rPr>
                        <a:t>256QAM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256QAM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dirty="0">
                          <a:solidFill>
                            <a:schemeClr val="tx1"/>
                          </a:solidFill>
                          <a:latin typeface="Calibri"/>
                          <a:cs typeface="宋体"/>
                        </a:rPr>
                        <a:t>256QAM MCS table </a:t>
                      </a:r>
                      <a:endParaRPr lang="zh-CN" sz="1200" dirty="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spcAft>
                          <a:spcPts val="0"/>
                        </a:spcAft>
                      </a:pPr>
                      <a:r>
                        <a:rPr lang="en-US" sz="1050" dirty="0">
                          <a:solidFill>
                            <a:schemeClr val="tx1"/>
                          </a:solidFill>
                          <a:latin typeface="Calibri"/>
                          <a:cs typeface="宋体"/>
                        </a:rPr>
                        <a:t>legacy CQI table </a:t>
                      </a:r>
                      <a:endParaRPr lang="zh-CN" sz="1200" dirty="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legacy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dirty="0">
                          <a:solidFill>
                            <a:schemeClr val="tx1"/>
                          </a:solidFill>
                          <a:latin typeface="Calibri"/>
                          <a:cs typeface="宋体"/>
                        </a:rPr>
                        <a:t>legacy MCS table </a:t>
                      </a:r>
                      <a:endParaRPr lang="zh-CN" sz="1200" dirty="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1907704" y="5229200"/>
          <a:ext cx="6080760" cy="960120"/>
        </p:xfrm>
        <a:graphic>
          <a:graphicData uri="http://schemas.openxmlformats.org/drawingml/2006/table">
            <a:tbl>
              <a:tblPr/>
              <a:tblGrid>
                <a:gridCol w="2026920"/>
                <a:gridCol w="2026920"/>
                <a:gridCol w="2026920"/>
              </a:tblGrid>
              <a:tr h="0">
                <a:tc>
                  <a:txBody>
                    <a:bodyPr/>
                    <a:lstStyle/>
                    <a:p>
                      <a:pPr indent="266700">
                        <a:spcAft>
                          <a:spcPts val="0"/>
                        </a:spcAft>
                      </a:pPr>
                      <a:r>
                        <a:rPr lang="en-US" sz="1050" b="1" dirty="0">
                          <a:solidFill>
                            <a:schemeClr val="tx1"/>
                          </a:solidFill>
                          <a:latin typeface="Calibri"/>
                          <a:cs typeface="宋体"/>
                        </a:rPr>
                        <a:t>CQI table configuration for csi-MeasSubframeSet1-r10 </a:t>
                      </a:r>
                      <a:endParaRPr lang="zh-CN" sz="1200" dirty="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b="1">
                          <a:solidFill>
                            <a:schemeClr val="tx1"/>
                          </a:solidFill>
                          <a:latin typeface="Calibri"/>
                          <a:cs typeface="宋体"/>
                        </a:rPr>
                        <a:t>CQI table configuration for csi-MeasSubframeSet2-r10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b="1">
                          <a:solidFill>
                            <a:schemeClr val="tx1"/>
                          </a:solidFill>
                          <a:latin typeface="Calibri"/>
                          <a:cs typeface="宋体"/>
                        </a:rPr>
                        <a:t>MCS table configuration for all the subframes</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spcAft>
                          <a:spcPts val="0"/>
                        </a:spcAft>
                      </a:pPr>
                      <a:r>
                        <a:rPr lang="en-US" sz="1050" dirty="0">
                          <a:solidFill>
                            <a:schemeClr val="tx1"/>
                          </a:solidFill>
                          <a:latin typeface="Calibri"/>
                          <a:cs typeface="宋体"/>
                        </a:rPr>
                        <a:t>256QAM CQI table </a:t>
                      </a:r>
                      <a:endParaRPr lang="zh-CN" sz="1200" dirty="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legacy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256QAM or legacy MCS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spcAft>
                          <a:spcPts val="0"/>
                        </a:spcAft>
                      </a:pPr>
                      <a:r>
                        <a:rPr lang="en-US" sz="1050">
                          <a:solidFill>
                            <a:schemeClr val="tx1"/>
                          </a:solidFill>
                          <a:latin typeface="Calibri"/>
                          <a:cs typeface="宋体"/>
                        </a:rPr>
                        <a:t>legacy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256QAM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256QAM or legacy MCS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spcAft>
                          <a:spcPts val="0"/>
                        </a:spcAft>
                      </a:pPr>
                      <a:r>
                        <a:rPr lang="en-US" sz="1050">
                          <a:solidFill>
                            <a:schemeClr val="tx1"/>
                          </a:solidFill>
                          <a:latin typeface="Calibri"/>
                          <a:cs typeface="宋体"/>
                        </a:rPr>
                        <a:t>256QAM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256QAM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256QAM MCS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indent="266700">
                        <a:spcAft>
                          <a:spcPts val="0"/>
                        </a:spcAft>
                      </a:pPr>
                      <a:r>
                        <a:rPr lang="en-US" sz="1050">
                          <a:solidFill>
                            <a:schemeClr val="tx1"/>
                          </a:solidFill>
                          <a:latin typeface="Calibri"/>
                          <a:cs typeface="宋体"/>
                        </a:rPr>
                        <a:t>legacy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a:solidFill>
                            <a:schemeClr val="tx1"/>
                          </a:solidFill>
                          <a:latin typeface="Calibri"/>
                          <a:cs typeface="宋体"/>
                        </a:rPr>
                        <a:t>legacy CQI table </a:t>
                      </a:r>
                      <a:endParaRPr lang="zh-CN" sz="120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spcAft>
                          <a:spcPts val="0"/>
                        </a:spcAft>
                      </a:pPr>
                      <a:r>
                        <a:rPr lang="en-US" sz="1050" dirty="0">
                          <a:solidFill>
                            <a:schemeClr val="tx1"/>
                          </a:solidFill>
                          <a:latin typeface="Calibri"/>
                          <a:cs typeface="宋体"/>
                        </a:rPr>
                        <a:t>legacy MCS table </a:t>
                      </a:r>
                      <a:endParaRPr lang="zh-CN" sz="1200" dirty="0">
                        <a:solidFill>
                          <a:schemeClr val="tx1"/>
                        </a:solidFill>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1379</TotalTime>
  <Words>626</Words>
  <Application>Microsoft Office PowerPoint</Application>
  <PresentationFormat>全屏显示(4:3)</PresentationFormat>
  <Paragraphs>240</Paragraphs>
  <Slides>7</Slides>
  <Notes>0</Notes>
  <HiddenSlides>0</HiddenSlides>
  <MMClips>0</MMClips>
  <ScaleCrop>false</ScaleCrop>
  <HeadingPairs>
    <vt:vector size="6" baseType="variant">
      <vt:variant>
        <vt:lpstr>主题</vt:lpstr>
      </vt:variant>
      <vt:variant>
        <vt:i4>9</vt:i4>
      </vt:variant>
      <vt:variant>
        <vt:lpstr>嵌入 OLE 服务器</vt:lpstr>
      </vt:variant>
      <vt:variant>
        <vt:i4>1</vt:i4>
      </vt:variant>
      <vt:variant>
        <vt:lpstr>幻灯片标题</vt:lpstr>
      </vt:variant>
      <vt:variant>
        <vt:i4>7</vt:i4>
      </vt:variant>
    </vt:vector>
  </HeadingPairs>
  <TitlesOfParts>
    <vt:vector size="17" baseType="lpstr">
      <vt:lpstr>blank</vt:lpstr>
      <vt:lpstr>1_主题1</vt:lpstr>
      <vt:lpstr>4_主题1</vt:lpstr>
      <vt:lpstr>5_主题1</vt:lpstr>
      <vt:lpstr>6_主题1</vt:lpstr>
      <vt:lpstr>7_主题1</vt:lpstr>
      <vt:lpstr>8_主题1</vt:lpstr>
      <vt:lpstr>9_主题1</vt:lpstr>
      <vt:lpstr>10_主题1</vt:lpstr>
      <vt:lpstr>公式</vt:lpstr>
      <vt:lpstr>Way Forward on 256QAM Design</vt:lpstr>
      <vt:lpstr>Proposal for 256QAM CQI table</vt:lpstr>
      <vt:lpstr>Proposal for 256QAM MCS table</vt:lpstr>
      <vt:lpstr>Proposal for 256QAM TBS table</vt:lpstr>
      <vt:lpstr>Proposal for 256QAM configuration</vt:lpstr>
      <vt:lpstr>Proposal for 256QAM configuration</vt:lpstr>
      <vt:lpstr>幻灯片 7</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256QAM design</dc:title>
  <dc:creator>Huawei</dc:creator>
  <cp:lastModifiedBy>Huawei</cp:lastModifiedBy>
  <cp:revision>43</cp:revision>
  <dcterms:created xsi:type="dcterms:W3CDTF">2014-08-14T03:31:59Z</dcterms:created>
  <dcterms:modified xsi:type="dcterms:W3CDTF">2014-08-19T07:34:12Z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(3)0nS8bc9NOcRU/IyyUByTdw5I22Y7bFhlHZz+MiD6a17Uu/9U+oqabUNAZJZLnurfkY7+qpy3
wsmNr5CSoQ2oDX/liyQTGwouzoytYRuGwtfJqVwulanDsEx4+q9YQKamTOhWmX07EzhRyJlT
mlcScdlJVCstiSoM80Hs+aE0dK5qAjB8A7d5jrVoxP+vG8YaRy9iqnFxdtP54D0ai5P+zuvh
SKAe1Yi/AlACc7UVji</vt:lpwstr>
  </property>
  <property fmtid="{D5CDD505-2E9C-101B-9397-08002B2CF9AE}" pid="3" name="_new_ms_pID_725431">
    <vt:lpwstr>FENbWcbI2wUuI/6dgXo81TdMBk0KVMXAlBc5mmIH0FsbtEKMJ8VYvn
Gw6quU7eh8LujGa8oAYUl9ZUzLz9QD7zVbxocKNW6wAEtSzUMq8z0Rb8kMT0jE4C+J+8z5EL
oOQ4uNra3QNtVOyo899xEmsN1XfTsAhIFhqhFqQkhbrzUrgYNtvRLEC3Q337mFKeHa+onMJk
oI5dm5UdkzTVAtktCC5stZTlafcGc3Q9YmWX</vt:lpwstr>
  </property>
  <property fmtid="{D5CDD505-2E9C-101B-9397-08002B2CF9AE}" pid="4" name="_new_ms_pID_725432">
    <vt:lpwstr>zQv6uKaNVCVq+1ox4ZqUWdFS7vALN6Zng/HU
YxRuEBdqsRF/nWltHxMtjIfVStShDfYMUDCl0ylEau1Fq89jbGw=</vt:lpwstr>
  </property>
  <property fmtid="{D5CDD505-2E9C-101B-9397-08002B2CF9AE}" pid="5" name="sflag">
    <vt:lpwstr>1408382187</vt:lpwstr>
  </property>
</Properties>
</file>