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0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45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2BA7227-4992-4672-98B7-8CB32A741DDE}" type="datetimeFigureOut">
              <a:rPr lang="zh-CN" altLang="en-US"/>
              <a:pPr>
                <a:defRPr/>
              </a:pPr>
              <a:t>2014/8/20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6C911CC-0D30-436C-B633-AD1B480D79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642719F-2AE8-4894-B375-43B694F517C1}" type="slidenum">
              <a:rPr lang="zh-CN" altLang="en-US" smtClean="0"/>
              <a:pPr/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0FA24A3-87F5-4E03-AF5F-5A622EA0CCB3}" type="slidenum">
              <a:rPr lang="zh-CN" altLang="en-US" smtClean="0"/>
              <a:pPr/>
              <a:t>2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CBDBEF-107F-458F-BC29-14A95DF494A0}" type="datetimeFigureOut">
              <a:rPr lang="en-US" altLang="zh-CN"/>
              <a:pPr>
                <a:defRPr/>
              </a:pPr>
              <a:t>8/20/2014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5AF4AB-24E9-4FF2-9343-95D80AD4E89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7A398F-39E3-4E6B-8012-36D5BBB26F05}" type="datetimeFigureOut">
              <a:rPr lang="en-US" altLang="zh-CN"/>
              <a:pPr>
                <a:defRPr/>
              </a:pPr>
              <a:t>8/20/2014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2ED10-257B-41C8-82CC-45FAC6DD940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88C2F-E72D-45C2-B277-9A3C97AB03C9}" type="datetimeFigureOut">
              <a:rPr lang="en-US" altLang="zh-CN"/>
              <a:pPr>
                <a:defRPr/>
              </a:pPr>
              <a:t>8/20/2014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231E7-F6F8-4271-9E3A-A9BF25D7EC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FFC396-C17E-4665-9846-6746B799152D}" type="datetimeFigureOut">
              <a:rPr lang="en-US" altLang="zh-CN"/>
              <a:pPr>
                <a:defRPr/>
              </a:pPr>
              <a:t>8/20/2014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436ACD-4BD6-42BB-9C63-89AA18FDD40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3135B-6D42-4D9E-87B9-03D78C89C1AC}" type="datetimeFigureOut">
              <a:rPr lang="en-US" altLang="zh-CN"/>
              <a:pPr>
                <a:defRPr/>
              </a:pPr>
              <a:t>8/20/2014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1294D4-6921-489D-B11B-6300BECE003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3B1347-EDBF-4213-9692-08BFF60765F9}" type="datetimeFigureOut">
              <a:rPr lang="en-US" altLang="zh-CN"/>
              <a:pPr>
                <a:defRPr/>
              </a:pPr>
              <a:t>8/20/2014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FB00BD-2736-43C7-8731-3C16791FD05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0CE6F-E074-4F9A-B276-7F70EBDE4628}" type="datetimeFigureOut">
              <a:rPr lang="en-US" altLang="zh-CN"/>
              <a:pPr>
                <a:defRPr/>
              </a:pPr>
              <a:t>8/20/2014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7FB52-1E03-45CD-9316-8ADA3B348AA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30938-24A0-4A3C-A71B-6C17E6A53F0A}" type="datetimeFigureOut">
              <a:rPr lang="en-US" altLang="zh-CN"/>
              <a:pPr>
                <a:defRPr/>
              </a:pPr>
              <a:t>8/20/2014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4C7BA-8633-45F1-B23C-13BA976B95A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97352C-9A6D-40EA-AD87-30F3DDB10BF4}" type="datetimeFigureOut">
              <a:rPr lang="en-US" altLang="zh-CN"/>
              <a:pPr>
                <a:defRPr/>
              </a:pPr>
              <a:t>8/20/2014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F106F-7148-4633-937F-96A72387DBC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46FFAC-DB85-4576-B2DB-D5938B586900}" type="datetimeFigureOut">
              <a:rPr lang="en-US" altLang="zh-CN"/>
              <a:pPr>
                <a:defRPr/>
              </a:pPr>
              <a:t>8/20/2014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145A0D-E61D-430C-998A-2D74EC1879A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DE34F-1D09-4D97-BC9E-C9CBF21BE7E4}" type="datetimeFigureOut">
              <a:rPr lang="en-US" altLang="zh-CN"/>
              <a:pPr>
                <a:defRPr/>
              </a:pPr>
              <a:t>8/20/2014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5A9B18-BCC1-4D02-BCEA-F77C702EAC0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45B8FB-DEA2-48D3-A131-40E7CAD0D56A}" type="datetimeFigureOut">
              <a:rPr lang="en-US" altLang="zh-CN"/>
              <a:pPr>
                <a:defRPr/>
              </a:pPr>
              <a:t>8/20/2014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7933A2E-8352-4B25-B857-4742CE3E1CB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z="3600" smtClean="0"/>
              <a:t>WF on Hopping Pattern for Type 2B Discovery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olidFill>
                  <a:schemeClr val="tx1"/>
                </a:solidFill>
              </a:rPr>
              <a:t>ZTE, DoCoMo, Qualcomm Inc.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>
                <a:latin typeface="Times New Roman" pitchFamily="18" charset="0"/>
                <a:ea typeface="Tahoma" pitchFamily="34" charset="0"/>
                <a:cs typeface="Times New Roman" pitchFamily="18" charset="0"/>
              </a:rPr>
              <a:t>3GPP TSG RAN WG1 #</a:t>
            </a:r>
            <a:r>
              <a:rPr lang="en-GB" altLang="zh-CN" sz="2000" b="1">
                <a:latin typeface="Times New Roman" pitchFamily="18" charset="0"/>
                <a:ea typeface="Tahoma" pitchFamily="34" charset="0"/>
                <a:cs typeface="Times New Roman" pitchFamily="18" charset="0"/>
              </a:rPr>
              <a:t>78</a:t>
            </a:r>
            <a:r>
              <a:rPr lang="en-GB" altLang="ko-KR" sz="2000" b="1">
                <a:latin typeface="Times New Roman" pitchFamily="18" charset="0"/>
                <a:ea typeface="Tahoma" pitchFamily="34" charset="0"/>
                <a:cs typeface="Times New Roman" pitchFamily="18" charset="0"/>
              </a:rPr>
              <a:t>				</a:t>
            </a:r>
            <a:r>
              <a:rPr lang="en-GB" altLang="ko-KR" sz="2000" b="1">
                <a:latin typeface="Times New Roman" pitchFamily="18" charset="0"/>
                <a:ea typeface="Tahoma" pitchFamily="34" charset="0"/>
                <a:cs typeface="Times New Roman" pitchFamily="18" charset="0"/>
              </a:rPr>
              <a:t>        </a:t>
            </a:r>
            <a:r>
              <a:rPr lang="en-GB" altLang="ko-KR" sz="2000" b="1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R1-143457</a:t>
            </a:r>
            <a:endParaRPr lang="en-US" altLang="zh-CN" sz="2000" b="1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eaLnBrk="0" hangingPunct="0"/>
            <a:r>
              <a:rPr lang="en-US" altLang="zh-CN" sz="2000" b="1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Dresden, Germany, 18 – 22 August 2014</a:t>
            </a:r>
            <a:endParaRPr lang="en-GB" altLang="zh-CN" sz="2000" b="1" dirty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eaLnBrk="0" hangingPunct="0"/>
            <a:r>
              <a:rPr lang="en-GB" altLang="ko-KR" sz="2000" b="1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Agenda Item: </a:t>
            </a:r>
            <a:r>
              <a:rPr lang="en-US" altLang="zh-CN" sz="2000" b="1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7.2.3.2.2</a:t>
            </a:r>
            <a:endParaRPr lang="en-GB" altLang="ko-KR" sz="2000" b="1" dirty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mtClean="0"/>
              <a:t>Proposal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763000" cy="4525963"/>
          </a:xfrm>
        </p:spPr>
        <p:txBody>
          <a:bodyPr/>
          <a:lstStyle/>
          <a:p>
            <a:pPr>
              <a:buFont typeface="Arial" charset="0"/>
              <a:buNone/>
              <a:defRPr/>
            </a:pPr>
            <a:r>
              <a:rPr lang="en-US" altLang="zh-CN" dirty="0" smtClean="0"/>
              <a:t>Hopping pattern for Type 2B discovery is:</a:t>
            </a:r>
          </a:p>
          <a:p>
            <a:pPr lvl="1">
              <a:defRPr/>
            </a:pPr>
            <a:r>
              <a:rPr lang="en-US" altLang="zh-CN" dirty="0" smtClean="0"/>
              <a:t>Time: </a:t>
            </a:r>
            <a:r>
              <a:rPr lang="en-US" altLang="zh-CN" dirty="0" err="1" smtClean="0"/>
              <a:t>next_nt</a:t>
            </a:r>
            <a:r>
              <a:rPr lang="en-US" altLang="zh-CN" dirty="0" smtClean="0"/>
              <a:t> = mod(</a:t>
            </a:r>
            <a:r>
              <a:rPr lang="en-US" altLang="zh-CN" dirty="0" err="1" smtClean="0"/>
              <a:t>nf</a:t>
            </a:r>
            <a:r>
              <a:rPr lang="en-US" altLang="zh-CN" dirty="0" smtClean="0"/>
              <a:t> + </a:t>
            </a:r>
            <a:r>
              <a:rPr lang="en-US" altLang="zh-CN" dirty="0" err="1" smtClean="0"/>
              <a:t>nt</a:t>
            </a:r>
            <a:r>
              <a:rPr lang="en-US" altLang="zh-CN" dirty="0" smtClean="0"/>
              <a:t>*</a:t>
            </a:r>
            <a:r>
              <a:rPr lang="en-US" altLang="zh-CN" dirty="0" err="1" smtClean="0"/>
              <a:t>Nf</a:t>
            </a:r>
            <a:r>
              <a:rPr lang="en-US" altLang="zh-CN" dirty="0" smtClean="0"/>
              <a:t> + a, </a:t>
            </a:r>
            <a:r>
              <a:rPr lang="en-US" altLang="zh-CN" dirty="0" err="1" smtClean="0"/>
              <a:t>Nt</a:t>
            </a:r>
            <a:r>
              <a:rPr lang="en-US" altLang="zh-CN" dirty="0" smtClean="0"/>
              <a:t>)</a:t>
            </a:r>
            <a:endParaRPr lang="zh-CN" altLang="zh-CN" dirty="0" smtClean="0"/>
          </a:p>
          <a:p>
            <a:pPr lvl="1">
              <a:defRPr/>
            </a:pPr>
            <a:r>
              <a:rPr lang="en-US" altLang="zh-CN" dirty="0" smtClean="0"/>
              <a:t>Frequency: </a:t>
            </a:r>
          </a:p>
          <a:p>
            <a:pPr marL="1201738" lvl="1" indent="-234950">
              <a:buFont typeface="Arial" charset="0"/>
              <a:buNone/>
              <a:defRPr/>
            </a:pPr>
            <a:r>
              <a:rPr lang="en-US" altLang="zh-CN" dirty="0" err="1" smtClean="0"/>
              <a:t>next_nf</a:t>
            </a:r>
            <a:r>
              <a:rPr lang="en-US" altLang="zh-CN" dirty="0" smtClean="0"/>
              <a:t> = mod(floor((</a:t>
            </a:r>
            <a:r>
              <a:rPr lang="en-US" altLang="zh-CN" dirty="0" err="1" smtClean="0"/>
              <a:t>nf</a:t>
            </a:r>
            <a:r>
              <a:rPr lang="en-US" altLang="zh-CN" dirty="0" smtClean="0"/>
              <a:t> + </a:t>
            </a:r>
            <a:r>
              <a:rPr lang="en-US" altLang="zh-CN" dirty="0" err="1" smtClean="0"/>
              <a:t>nt</a:t>
            </a:r>
            <a:r>
              <a:rPr lang="en-US" altLang="zh-CN" dirty="0" smtClean="0"/>
              <a:t>*</a:t>
            </a:r>
            <a:r>
              <a:rPr lang="en-US" altLang="zh-CN" dirty="0" err="1" smtClean="0"/>
              <a:t>Nf</a:t>
            </a:r>
            <a:r>
              <a:rPr lang="en-US" altLang="zh-CN" dirty="0" smtClean="0"/>
              <a:t> + b)/</a:t>
            </a:r>
            <a:r>
              <a:rPr lang="en-US" altLang="zh-CN" dirty="0" err="1" smtClean="0"/>
              <a:t>Nt</a:t>
            </a:r>
            <a:r>
              <a:rPr lang="en-US" altLang="zh-CN" dirty="0" smtClean="0"/>
              <a:t>), </a:t>
            </a:r>
            <a:r>
              <a:rPr lang="en-US" altLang="zh-CN" dirty="0" err="1" smtClean="0"/>
              <a:t>Nf</a:t>
            </a:r>
            <a:r>
              <a:rPr lang="en-US" altLang="zh-CN" dirty="0" smtClean="0"/>
              <a:t>)</a:t>
            </a:r>
            <a:endParaRPr lang="zh-CN" altLang="zh-CN" dirty="0" smtClean="0"/>
          </a:p>
          <a:p>
            <a:pPr lvl="1" indent="-625475">
              <a:buFont typeface="Arial" charset="0"/>
              <a:buNone/>
              <a:defRPr/>
            </a:pPr>
            <a:r>
              <a:rPr lang="en-US" altLang="zh-CN" dirty="0" smtClean="0"/>
              <a:t>where </a:t>
            </a:r>
            <a:r>
              <a:rPr lang="en-US" altLang="zh-CN" smtClean="0"/>
              <a:t>the parameters </a:t>
            </a:r>
            <a:r>
              <a:rPr lang="en-US" altLang="zh-CN" dirty="0" smtClean="0"/>
              <a:t>“a, b” are cell-specific, can be set to 0</a:t>
            </a:r>
          </a:p>
          <a:p>
            <a:pPr lvl="1">
              <a:defRPr/>
            </a:pPr>
            <a:r>
              <a:rPr lang="en-US" altLang="zh-CN" dirty="0" smtClean="0"/>
              <a:t>FFS whether a=b, or a is fixed to be 0, or b is fixed to be 0</a:t>
            </a:r>
            <a:endParaRPr lang="en-US" altLang="zh-CN" dirty="0"/>
          </a:p>
          <a:p>
            <a:pPr lvl="1" indent="-625475">
              <a:buFont typeface="Arial" charset="0"/>
              <a:buNone/>
              <a:defRPr/>
            </a:pPr>
            <a:endParaRPr lang="en-US" altLang="zh-CN" dirty="0" smtClean="0"/>
          </a:p>
          <a:p>
            <a:pPr lvl="1" indent="-625475">
              <a:buFont typeface="Arial" charset="0"/>
              <a:buNone/>
              <a:defRPr/>
            </a:pPr>
            <a:endParaRPr lang="zh-CN" altLang="zh-CN" dirty="0" smtClean="0"/>
          </a:p>
          <a:p>
            <a:pPr lvl="2">
              <a:buFont typeface="Arial" charset="0"/>
              <a:buNone/>
              <a:defRPr/>
            </a:pPr>
            <a:endParaRPr lang="en-US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789</TotalTime>
  <Words>95</Words>
  <Application>Microsoft Office PowerPoint</Application>
  <PresentationFormat>On-screen Show (4:3)</PresentationFormat>
  <Paragraphs>15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Calibri</vt:lpstr>
      <vt:lpstr>Arial</vt:lpstr>
      <vt:lpstr>宋体</vt:lpstr>
      <vt:lpstr>Times New Roman</vt:lpstr>
      <vt:lpstr>Tahoma</vt:lpstr>
      <vt:lpstr>Office Theme</vt:lpstr>
      <vt:lpstr>WF on Hopping Pattern for Type 2B Discovery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T-RPT</dc:title>
  <dc:creator>ZTE</dc:creator>
  <cp:lastModifiedBy>Alcatel-Lucent</cp:lastModifiedBy>
  <cp:revision>90</cp:revision>
  <dcterms:created xsi:type="dcterms:W3CDTF">2006-08-16T00:00:00Z</dcterms:created>
  <dcterms:modified xsi:type="dcterms:W3CDTF">2014-08-20T18:43:44Z</dcterms:modified>
</cp:coreProperties>
</file>