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58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439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440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71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1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3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969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010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84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34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769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586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963BE-F755-4759-BCA5-9CF33344F4F5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4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T-RPT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</a:t>
            </a:r>
            <a:r>
              <a:rPr lang="en-US" smtClean="0"/>
              <a:t>, </a:t>
            </a:r>
            <a:r>
              <a:rPr lang="en-US" smtClean="0"/>
              <a:t>Ericsson, Qualcomm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2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 dirty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Agreement: 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0">
              <a:spcBef>
                <a:spcPts val="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The following working assumptions on T-RPT are confirmed:</a:t>
            </a: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T-RPT in the SA indicates: </a:t>
            </a:r>
          </a:p>
          <a:p>
            <a:pPr lvl="2">
              <a:spcBef>
                <a:spcPts val="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Transmission interval(s) between transmission of multiple MAC PDUs </a:t>
            </a:r>
          </a:p>
          <a:p>
            <a:pPr lvl="2">
              <a:spcBef>
                <a:spcPts val="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Resources for transmission of each MAC PDU 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 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 dirty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Agreement: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The only possible value of the number of transmissions of a given D2D communication MAC PDU is 4.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Each transmission takes place in one </a:t>
            </a:r>
            <a:r>
              <a:rPr lang="en-US" dirty="0" err="1">
                <a:latin typeface="Times"/>
                <a:ea typeface="Batang"/>
                <a:cs typeface="Times New Roman"/>
              </a:rPr>
              <a:t>subframe</a:t>
            </a:r>
            <a:r>
              <a:rPr lang="en-US" dirty="0">
                <a:latin typeface="Times"/>
                <a:ea typeface="Batang"/>
                <a:cs typeface="Times New Roman"/>
              </a:rPr>
              <a:t>. 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 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FFS whether any special </a:t>
            </a:r>
            <a:r>
              <a:rPr lang="en-US" dirty="0" err="1">
                <a:latin typeface="Times"/>
                <a:ea typeface="Batang"/>
                <a:cs typeface="Times New Roman"/>
              </a:rPr>
              <a:t>behaviour</a:t>
            </a:r>
            <a:r>
              <a:rPr lang="en-US" dirty="0">
                <a:latin typeface="Times"/>
                <a:ea typeface="Batang"/>
                <a:cs typeface="Times New Roman"/>
              </a:rPr>
              <a:t> is needed for TDD configurations that do not support 4 transmissions. </a:t>
            </a:r>
          </a:p>
          <a:p>
            <a:endParaRPr lang="en-US" dirty="0"/>
          </a:p>
          <a:p>
            <a:r>
              <a:rPr lang="en-US" dirty="0" smtClean="0"/>
              <a:t>SA overall contents</a:t>
            </a:r>
          </a:p>
          <a:p>
            <a:pPr lvl="1"/>
            <a:r>
              <a:rPr lang="en-GB" dirty="0"/>
              <a:t>Already agreed:</a:t>
            </a:r>
            <a:endParaRPr lang="en-US" dirty="0"/>
          </a:p>
          <a:p>
            <a:pPr lvl="2"/>
            <a:r>
              <a:rPr lang="en-GB" dirty="0"/>
              <a:t>MCS (5 bits)</a:t>
            </a:r>
            <a:endParaRPr lang="en-US" dirty="0"/>
          </a:p>
          <a:p>
            <a:pPr lvl="2"/>
            <a:r>
              <a:rPr lang="en-GB" dirty="0"/>
              <a:t>T-RPT (&lt;= 8 bits)</a:t>
            </a:r>
            <a:endParaRPr lang="en-US" dirty="0"/>
          </a:p>
          <a:p>
            <a:pPr lvl="2"/>
            <a:r>
              <a:rPr lang="en-GB" dirty="0"/>
              <a:t>TA (6 bits)</a:t>
            </a:r>
            <a:endParaRPr lang="en-US" dirty="0"/>
          </a:p>
          <a:p>
            <a:pPr lvl="2"/>
            <a:r>
              <a:rPr lang="en-GB" dirty="0"/>
              <a:t>ID (8 bits</a:t>
            </a:r>
            <a:r>
              <a:rPr lang="en-GB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853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Proposed Working Assumption :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0">
              <a:spcBef>
                <a:spcPts val="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The T-RPT in SA comprises an index to a pattern </a:t>
            </a:r>
          </a:p>
          <a:p>
            <a:pPr lvl="0">
              <a:spcBef>
                <a:spcPts val="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The pattern associated with each index is preconfigured, and may be reconfigured by RRC, using a bitmap</a:t>
            </a: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Aim to restrict the number of valid patterns to 256</a:t>
            </a:r>
          </a:p>
          <a:p>
            <a:pPr lvl="2">
              <a:spcBef>
                <a:spcPts val="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Thomas to make a proposal on which 256 patterns are valid after agreement on the valid length(s) of the bitmap - </a:t>
            </a:r>
            <a:r>
              <a:rPr lang="en-US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R1-143450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Length of the bitmap corresponds to the number of D2D </a:t>
            </a:r>
            <a:r>
              <a:rPr lang="en-US" dirty="0" err="1">
                <a:latin typeface="Times"/>
                <a:ea typeface="Batang"/>
                <a:cs typeface="Times New Roman"/>
              </a:rPr>
              <a:t>subframes</a:t>
            </a:r>
            <a:r>
              <a:rPr lang="en-US" dirty="0">
                <a:latin typeface="Times"/>
                <a:ea typeface="Batang"/>
                <a:cs typeface="Times New Roman"/>
              </a:rPr>
              <a:t> in a repetition cycle of the resource pool</a:t>
            </a:r>
          </a:p>
          <a:p>
            <a:pPr lvl="2">
              <a:spcBef>
                <a:spcPts val="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FFS on what lengths and how many lengths are supported</a:t>
            </a: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Starting from the beginning of the bitmap, the first four 1’s correspond to the first MAC PDU, the next four 1’s correspond to the next MAC PDU, </a:t>
            </a:r>
            <a:r>
              <a:rPr lang="en-US" dirty="0" err="1">
                <a:latin typeface="Times"/>
                <a:ea typeface="Batang"/>
                <a:cs typeface="Times New Roman"/>
              </a:rPr>
              <a:t>etc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2">
              <a:spcBef>
                <a:spcPts val="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Note that the 1’s do not have to be contiguous </a:t>
            </a: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For mode 1, the </a:t>
            </a:r>
            <a:r>
              <a:rPr lang="en-US" dirty="0" err="1">
                <a:latin typeface="Times"/>
                <a:ea typeface="Batang"/>
                <a:cs typeface="Times New Roman"/>
              </a:rPr>
              <a:t>subframes</a:t>
            </a:r>
            <a:r>
              <a:rPr lang="en-US" dirty="0">
                <a:latin typeface="Times"/>
                <a:ea typeface="Batang"/>
                <a:cs typeface="Times New Roman"/>
              </a:rPr>
              <a:t> referenced by the pattern are contiguous D2D </a:t>
            </a:r>
            <a:r>
              <a:rPr lang="en-US" dirty="0" err="1">
                <a:latin typeface="Times"/>
                <a:ea typeface="Batang"/>
                <a:cs typeface="Times New Roman"/>
              </a:rPr>
              <a:t>subframes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FFS whether the pattern can repeat; if so, the number of repetitions would be </a:t>
            </a:r>
            <a:r>
              <a:rPr lang="en-US" dirty="0" err="1">
                <a:latin typeface="Times"/>
                <a:ea typeface="Batang"/>
                <a:cs typeface="Times New Roman"/>
              </a:rPr>
              <a:t>signalled</a:t>
            </a:r>
            <a:r>
              <a:rPr lang="en-US" dirty="0">
                <a:latin typeface="Times"/>
                <a:ea typeface="Batang"/>
                <a:cs typeface="Times New Roman"/>
              </a:rPr>
              <a:t> in SA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Companies are encouraged to check the details of this proposal and work together to refine it. 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Stefano to make a proposal on the length(s) of the bitmap for configuring the T-RPT indices - R1-143452.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Check the status on Wednesday afternoon after coffee break. 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214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altLang="en-US" smtClean="0"/>
              <a:t>T-RPT Design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 rtlCol="0">
            <a:normAutofit fontScale="70000" lnSpcReduction="2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u="sng" dirty="0" smtClean="0"/>
              <a:t>Proposal:</a:t>
            </a:r>
          </a:p>
          <a:p>
            <a:pPr>
              <a:defRPr/>
            </a:pPr>
            <a:r>
              <a:rPr lang="en-US" altLang="en-US" dirty="0"/>
              <a:t>The T-RPT index comprises 128 values</a:t>
            </a:r>
          </a:p>
          <a:p>
            <a:pPr lvl="1">
              <a:defRPr/>
            </a:pPr>
            <a:r>
              <a:rPr lang="en-US" altLang="en-US" dirty="0"/>
              <a:t>Each value maps to a T-RPT </a:t>
            </a:r>
            <a:r>
              <a:rPr lang="en-US" altLang="en-US" dirty="0" smtClean="0"/>
              <a:t>pattern</a:t>
            </a:r>
          </a:p>
          <a:p>
            <a:pPr lvl="1">
              <a:defRPr/>
            </a:pPr>
            <a:endParaRPr lang="en-US" altLang="en-US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dirty="0"/>
              <a:t>T-RPT pattern is </a:t>
            </a:r>
            <a:r>
              <a:rPr lang="en-US" dirty="0" smtClean="0"/>
              <a:t>derived from a </a:t>
            </a:r>
            <a:r>
              <a:rPr lang="en-US" dirty="0"/>
              <a:t>length-8 bitmap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altLang="en-US" dirty="0"/>
              <a:t>1 indicates </a:t>
            </a:r>
            <a:r>
              <a:rPr lang="en-US" altLang="en-US" dirty="0" smtClean="0"/>
              <a:t>D2D </a:t>
            </a:r>
            <a:r>
              <a:rPr lang="en-US" altLang="en-US" dirty="0"/>
              <a:t>transmission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altLang="en-US" dirty="0"/>
              <a:t>0 indicates </a:t>
            </a:r>
            <a:r>
              <a:rPr lang="en-US" altLang="en-US" dirty="0" smtClean="0"/>
              <a:t>no </a:t>
            </a:r>
            <a:r>
              <a:rPr lang="en-US" altLang="en-US" dirty="0"/>
              <a:t>D2D </a:t>
            </a:r>
            <a:r>
              <a:rPr lang="en-US" altLang="en-US" dirty="0" smtClean="0"/>
              <a:t>transmission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altLang="en-US" dirty="0" smtClean="0"/>
              <a:t>The number of ‘1’s in </a:t>
            </a:r>
            <a:r>
              <a:rPr lang="en-US" altLang="en-US" smtClean="0"/>
              <a:t>the bitmap </a:t>
            </a:r>
            <a:r>
              <a:rPr lang="en-US" altLang="en-US" dirty="0" smtClean="0"/>
              <a:t>is even</a:t>
            </a:r>
          </a:p>
          <a:p>
            <a:pPr>
              <a:buFont typeface="Arial" panose="020B0604020202020204" pitchFamily="34" charset="0"/>
              <a:buChar char="–"/>
              <a:defRPr/>
            </a:pPr>
            <a:endParaRPr lang="en-US" altLang="en-US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The length-8 bitmap is cyclically mapped to the available D2D data subframes within a data scheduling period 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dirty="0" smtClean="0"/>
              <a:t>For Mode 1 the mapping corresponds to contiguous UL subframes 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dirty="0" smtClean="0"/>
              <a:t>For Mode </a:t>
            </a:r>
            <a:r>
              <a:rPr lang="en-US" dirty="0"/>
              <a:t>2</a:t>
            </a:r>
            <a:r>
              <a:rPr lang="en-US" dirty="0" smtClean="0"/>
              <a:t> the mapping corresponds to the ‘1’s indicated by the Mode 2 data resource pool </a:t>
            </a:r>
          </a:p>
        </p:txBody>
      </p:sp>
    </p:spTree>
    <p:extLst>
      <p:ext uri="{BB962C8B-B14F-4D97-AF65-F5344CB8AC3E}">
        <p14:creationId xmlns:p14="http://schemas.microsoft.com/office/powerpoint/2010/main" val="400586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Example: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3" y="1376363"/>
            <a:ext cx="67341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473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T-RPT Design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Starting </a:t>
            </a:r>
            <a:r>
              <a:rPr lang="en-US" dirty="0"/>
              <a:t>from the beginning of the </a:t>
            </a:r>
            <a:r>
              <a:rPr lang="en-US" dirty="0" smtClean="0"/>
              <a:t>T-RPT pattern, </a:t>
            </a:r>
            <a:r>
              <a:rPr lang="en-US" dirty="0"/>
              <a:t>the first four 1’s correspond to the first MAC PDU, the next four 1’s correspond to the next MAC PDU, </a:t>
            </a:r>
            <a:r>
              <a:rPr lang="en-US" dirty="0" smtClean="0"/>
              <a:t>etc.</a:t>
            </a:r>
            <a:endParaRPr lang="en-US" dirty="0"/>
          </a:p>
          <a:p>
            <a:pPr lvl="2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Note </a:t>
            </a:r>
            <a:r>
              <a:rPr lang="en-US" dirty="0"/>
              <a:t>that the 1’s do not have to be </a:t>
            </a:r>
            <a:r>
              <a:rPr lang="en-US" dirty="0" smtClean="0"/>
              <a:t>contiguous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FFS whether the number of MAC-PDU transmissions </a:t>
            </a:r>
            <a:r>
              <a:rPr lang="en-US" smtClean="0"/>
              <a:t>or bitmap </a:t>
            </a:r>
            <a:r>
              <a:rPr lang="en-US" dirty="0" smtClean="0"/>
              <a:t>repetitions are indicated </a:t>
            </a:r>
            <a:endParaRPr lang="en-US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It is an error case when the last MAC PDU does not include 4 transmissions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80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213</Words>
  <Application>Microsoft Office PowerPoint</Application>
  <PresentationFormat>On-screen Show (4:3)</PresentationFormat>
  <Paragraphs>56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T-RPT Design</vt:lpstr>
      <vt:lpstr>Background</vt:lpstr>
      <vt:lpstr>Background</vt:lpstr>
      <vt:lpstr>T-RPT Design Principles</vt:lpstr>
      <vt:lpstr>Example:</vt:lpstr>
      <vt:lpstr>T-RPT Design Details</vt:lpstr>
    </vt:vector>
  </TitlesOfParts>
  <Company>Samsung SRA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Novlan</dc:creator>
  <cp:lastModifiedBy>Thomas Novlan</cp:lastModifiedBy>
  <cp:revision>14</cp:revision>
  <dcterms:created xsi:type="dcterms:W3CDTF">2014-08-20T12:11:01Z</dcterms:created>
  <dcterms:modified xsi:type="dcterms:W3CDTF">2014-08-20T16:17:56Z</dcterms:modified>
</cp:coreProperties>
</file>