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56" r:id="rId2"/>
    <p:sldId id="259" r:id="rId3"/>
    <p:sldId id="261" r:id="rId4"/>
    <p:sldId id="26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on </a:t>
            </a:r>
            <a:r>
              <a:rPr lang="en-US" altLang="ja-JP" dirty="0" err="1" smtClean="0"/>
              <a:t>SCell</a:t>
            </a:r>
            <a:r>
              <a:rPr lang="en-US" altLang="ja-JP" dirty="0" smtClean="0"/>
              <a:t> PUCCH mechanisms in CA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DOCOMO, NEC, </a:t>
            </a:r>
            <a:r>
              <a:rPr lang="en-US" altLang="ja-JP" dirty="0" smtClean="0"/>
              <a:t>Hitachi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R1-143441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August </a:t>
            </a:r>
            <a:r>
              <a:rPr lang="en-US" altLang="ja-JP" sz="2400" dirty="0" smtClean="0">
                <a:latin typeface="Calibri" pitchFamily="34" charset="0"/>
              </a:rPr>
              <a:t>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PUCCH transmission on two serving cells in CA is realized by:</a:t>
            </a:r>
          </a:p>
          <a:p>
            <a:pPr lvl="1"/>
            <a:r>
              <a:rPr lang="en-US" altLang="ja-JP" sz="2400" dirty="0" smtClean="0"/>
              <a:t>Two cell-groups are configured for the UE.</a:t>
            </a:r>
          </a:p>
          <a:p>
            <a:pPr lvl="1"/>
            <a:r>
              <a:rPr kumimoji="1" lang="en-US" altLang="ja-JP" sz="2400" dirty="0" smtClean="0"/>
              <a:t>One </a:t>
            </a:r>
            <a:r>
              <a:rPr kumimoji="1" lang="en-US" altLang="ja-JP" sz="2400" dirty="0" err="1" smtClean="0"/>
              <a:t>SCell</a:t>
            </a:r>
            <a:r>
              <a:rPr kumimoji="1" lang="en-US" altLang="ja-JP" sz="2400" dirty="0" smtClean="0"/>
              <a:t> carrying PUCCH is configured in the cell-group that does not contain </a:t>
            </a:r>
            <a:r>
              <a:rPr kumimoji="1" lang="en-US" altLang="ja-JP" sz="2400" dirty="0" err="1" smtClean="0"/>
              <a:t>PCell</a:t>
            </a:r>
            <a:r>
              <a:rPr kumimoji="1" lang="en-US" altLang="ja-JP" sz="2400" dirty="0" smtClean="0"/>
              <a:t> for the UE.</a:t>
            </a:r>
          </a:p>
          <a:p>
            <a:pPr lvl="1"/>
            <a:r>
              <a:rPr lang="en-US" altLang="ja-JP" sz="2400" dirty="0" smtClean="0"/>
              <a:t>No cross-carrier scheduling across cell-groups.</a:t>
            </a:r>
          </a:p>
          <a:p>
            <a:pPr lvl="4"/>
            <a:endParaRPr kumimoji="1" lang="en-US" altLang="ja-JP" sz="1800" dirty="0"/>
          </a:p>
          <a:p>
            <a:r>
              <a:rPr lang="en-US" altLang="ja-JP" sz="2800" dirty="0" smtClean="0"/>
              <a:t>Above is exactly same as dual connectivity from a physical layer viewpoint.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81614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81128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No new UCI multiplexing mechanisms other than those for dual connectivity is introduced.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When a UE is configured with PUCCH on </a:t>
            </a:r>
            <a:r>
              <a:rPr lang="en-US" altLang="ja-JP" sz="2400" dirty="0" err="1" smtClean="0"/>
              <a:t>SCell</a:t>
            </a:r>
            <a:r>
              <a:rPr lang="en-US" altLang="ja-JP" sz="2400" dirty="0" smtClean="0"/>
              <a:t> for CA, UCI multiplexing is carried out per cell-group, as in dual connectivity.</a:t>
            </a:r>
          </a:p>
          <a:p>
            <a:pPr>
              <a:spcAft>
                <a:spcPts val="600"/>
              </a:spcAft>
            </a:pPr>
            <a:r>
              <a:rPr lang="en-US" altLang="ja-JP" sz="2800" dirty="0" smtClean="0"/>
              <a:t>No new power control mechanisms other than those for dual connectivity is introduced.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When a UE is configured with PUCCH on </a:t>
            </a:r>
            <a:r>
              <a:rPr lang="en-US" altLang="ja-JP" sz="2400" dirty="0" err="1" smtClean="0"/>
              <a:t>SCell</a:t>
            </a:r>
            <a:r>
              <a:rPr lang="en-US" altLang="ja-JP" sz="2400" dirty="0" smtClean="0"/>
              <a:t> for CA, power control of PUCCH on </a:t>
            </a:r>
            <a:r>
              <a:rPr lang="en-US" altLang="ja-JP" sz="2400" dirty="0" err="1" smtClean="0"/>
              <a:t>SCell</a:t>
            </a:r>
            <a:r>
              <a:rPr lang="en-US" altLang="ja-JP" sz="2400" dirty="0" smtClean="0"/>
              <a:t> follows </a:t>
            </a:r>
            <a:r>
              <a:rPr lang="en-US" altLang="ja-JP" sz="2400" dirty="0" err="1" smtClean="0"/>
              <a:t>PSCell</a:t>
            </a:r>
            <a:r>
              <a:rPr lang="en-US" altLang="ja-JP" sz="2400" dirty="0" smtClean="0"/>
              <a:t> PUCCH power control in dual connectivity.</a:t>
            </a:r>
          </a:p>
        </p:txBody>
      </p:sp>
    </p:spTree>
    <p:extLst>
      <p:ext uri="{BB962C8B-B14F-4D97-AF65-F5344CB8AC3E}">
        <p14:creationId xmlns:p14="http://schemas.microsoft.com/office/powerpoint/2010/main" val="26218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DCI format 3/3A is not supported for PUCCH carried by </a:t>
            </a:r>
            <a:r>
              <a:rPr kumimoji="1" lang="en-US" altLang="ja-JP" dirty="0" err="1" smtClean="0"/>
              <a:t>SCell</a:t>
            </a:r>
            <a:r>
              <a:rPr kumimoji="1" lang="en-US" altLang="ja-JP" dirty="0" smtClean="0"/>
              <a:t> in CA.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8624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192</Words>
  <Application>Microsoft Office PowerPoint</Application>
  <PresentationFormat>画面に合わせる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WF on SCell PUCCH mechanisms in CA</vt:lpstr>
      <vt:lpstr>Background</vt:lpstr>
      <vt:lpstr>Proposals (1)</vt:lpstr>
      <vt:lpstr>Proposals (2)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for TDD-FDD CA</dc:title>
  <dc:creator>Fred TAKEDA</dc:creator>
  <cp:lastModifiedBy>Fred TAKEDA</cp:lastModifiedBy>
  <cp:revision>42</cp:revision>
  <dcterms:created xsi:type="dcterms:W3CDTF">2013-10-07T09:46:35Z</dcterms:created>
  <dcterms:modified xsi:type="dcterms:W3CDTF">2014-08-19T06:52:55Z</dcterms:modified>
</cp:coreProperties>
</file>