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remaining PHR aspects</a:t>
            </a:r>
            <a:br>
              <a:rPr lang="en-US" altLang="ja-JP" dirty="0" smtClean="0"/>
            </a:br>
            <a:r>
              <a:rPr lang="en-US" altLang="ja-JP" dirty="0" smtClean="0"/>
              <a:t>for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Nokia Networks, Nokia </a:t>
            </a:r>
            <a:r>
              <a:rPr lang="en-US" altLang="ja-JP" dirty="0" smtClean="0"/>
              <a:t>Corporation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R1-143440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PHR is computed before per-CC power-scaling (if any) as in Rel.8-11.</a:t>
            </a:r>
            <a:endParaRPr lang="en-US" altLang="ja-JP" sz="2800" dirty="0"/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In asynchronous dual connectivity, PHR of the serving cells belonging to non-scheduling </a:t>
            </a:r>
            <a:r>
              <a:rPr lang="en-US" altLang="ja-JP" sz="2800" dirty="0" err="1" smtClean="0"/>
              <a:t>eNB</a:t>
            </a:r>
            <a:r>
              <a:rPr lang="en-US" altLang="ja-JP" sz="2800" dirty="0" smtClean="0"/>
              <a:t> is calculated using the first overlapped portion.</a:t>
            </a:r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PCMAX is not reported by the PHR MAC CE in Rel.12 dual connectivity, as in Rel.10-11 CA.</a:t>
            </a:r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When the UE is configured with “always virtual PH”,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The “V” field of the serving cell c which belongs to non-scheduling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is fixed to 1.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 smtClean="0"/>
              <a:t>PCMAX,c</a:t>
            </a:r>
            <a:r>
              <a:rPr lang="en-US" altLang="ja-JP" sz="2400" dirty="0" smtClean="0"/>
              <a:t> of the serving cell c which belongs to non-scheduling 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 is not reported.</a:t>
            </a:r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Confirm the PHR reporting procedures summarized in R1-143245.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See the next slides.</a:t>
            </a:r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8229600" cy="652934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When “Always virtual PH” is configured</a:t>
            </a:r>
            <a:endParaRPr kumimoji="1" lang="ja-JP" altLang="en-US" sz="32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987946"/>
              </p:ext>
            </p:extLst>
          </p:nvPr>
        </p:nvGraphicFramePr>
        <p:xfrm>
          <a:off x="251520" y="836712"/>
          <a:ext cx="8496945" cy="5852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1000"/>
                <a:gridCol w="3654629"/>
                <a:gridCol w="384131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 calculation for serving cells belonging to MCG/</a:t>
                      </a:r>
                      <a:r>
                        <a:rPr lang="en-US" sz="1600" kern="100" dirty="0" err="1">
                          <a:effectLst/>
                        </a:rPr>
                        <a:t>MeNB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 calculation for serving cells belonging to SCG/</a:t>
                      </a:r>
                      <a:r>
                        <a:rPr lang="en-US" sz="1600" kern="100" dirty="0" err="1">
                          <a:effectLst/>
                        </a:rPr>
                        <a:t>SeNB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PHR sent to </a:t>
                      </a:r>
                      <a:r>
                        <a:rPr lang="en-US" sz="1600" kern="100" dirty="0" err="1">
                          <a:effectLst/>
                        </a:rPr>
                        <a:t>MeNB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Rel.11 PHR procedures apply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600" kern="100" dirty="0">
                          <a:effectLst/>
                        </a:rPr>
                        <a:t>If simultaneous PUSCH/PUCCH transmission is configured within the CG, then type 2 PHR is configured for </a:t>
                      </a:r>
                      <a:r>
                        <a:rPr lang="en-US" sz="1600" kern="100" dirty="0" err="1">
                          <a:effectLst/>
                        </a:rPr>
                        <a:t>PCell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1 and 2 PHs of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r>
                        <a:rPr lang="en-US" sz="1600" kern="100" dirty="0">
                          <a:effectLst/>
                        </a:rPr>
                        <a:t> are always reported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1 PHs of other cells than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r>
                        <a:rPr lang="en-US" sz="1600" kern="100" dirty="0">
                          <a:effectLst/>
                        </a:rPr>
                        <a:t> of SCG are included in the PHR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1 PH is computed using Rel.11 equation for which the UE does not transmit PUSCH for serving cell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2 PH is computed using Rel.11 equation for which the UE does not transmit PUCCH or PUSCH for the serving cell (i.e.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r>
                        <a:rPr lang="en-US" sz="1600" kern="100" dirty="0">
                          <a:effectLst/>
                        </a:rPr>
                        <a:t>)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63500" indent="-63500"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PHR sent to </a:t>
                      </a:r>
                      <a:r>
                        <a:rPr lang="en-US" sz="1600" kern="100" dirty="0" err="1">
                          <a:effectLst/>
                        </a:rPr>
                        <a:t>SeNB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1 and 2 PHs of PCell are always reported</a:t>
                      </a:r>
                      <a:endParaRPr lang="ja-JP" sz="1600" kern="10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1 PHs of other cells than PCell of MCG are included in the PHR</a:t>
                      </a:r>
                      <a:endParaRPr lang="ja-JP" sz="1600" kern="10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1 PH is computed using Rel.11 equation for which the UE does not transmit PUSCH for the serving cell</a:t>
                      </a:r>
                      <a:endParaRPr lang="ja-JP" sz="1600" kern="10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2 PH is computed using Rel.11 equation for which the UE does not transmit PUCCH or PUSCH for the serving cell (i.e. PCell)</a:t>
                      </a:r>
                      <a:endParaRPr lang="ja-JP" sz="1600" kern="10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Rel.11 PHR procedures apply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600" kern="100" dirty="0">
                          <a:effectLst/>
                        </a:rPr>
                        <a:t>If simultaneous PUSCH/PUCCH transmission is configured within the CG, then type 2 PHR is configured for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31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1770"/>
            <a:ext cx="8229600" cy="652934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When “Always virtual PH” is </a:t>
            </a:r>
            <a:r>
              <a:rPr lang="en-US" altLang="ja-JP" sz="3200" dirty="0" smtClean="0"/>
              <a:t>NOT configured</a:t>
            </a:r>
            <a:endParaRPr kumimoji="1" lang="ja-JP" altLang="en-US" sz="3200" dirty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35735"/>
              </p:ext>
            </p:extLst>
          </p:nvPr>
        </p:nvGraphicFramePr>
        <p:xfrm>
          <a:off x="323528" y="1340768"/>
          <a:ext cx="8496944" cy="2926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1000"/>
                <a:gridCol w="3654628"/>
                <a:gridCol w="384131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 calculation for serving cells belonging to MCG/</a:t>
                      </a:r>
                      <a:r>
                        <a:rPr lang="en-US" sz="1600" kern="100" dirty="0" err="1">
                          <a:effectLst/>
                        </a:rPr>
                        <a:t>MeNB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 calculation for serving cells belonging to SCG/</a:t>
                      </a:r>
                      <a:r>
                        <a:rPr lang="en-US" sz="1600" kern="100" dirty="0" err="1">
                          <a:effectLst/>
                        </a:rPr>
                        <a:t>SeNB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PHR sent to </a:t>
                      </a:r>
                      <a:r>
                        <a:rPr lang="en-US" sz="1600" kern="100" dirty="0" err="1">
                          <a:effectLst/>
                        </a:rPr>
                        <a:t>MeNB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Rel.11 PHR procedures apply</a:t>
                      </a:r>
                      <a:endParaRPr lang="ja-JP" sz="1600" kern="100">
                        <a:effectLst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600" kern="100">
                          <a:effectLst/>
                        </a:rPr>
                        <a:t>If simultaneous PUSCH/PUCCH transmission is configured within the CG, then type 2 PHR is configured for PCell</a:t>
                      </a:r>
                      <a:endParaRPr lang="ja-JP" sz="1600" kern="10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1 and 2 PHs of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r>
                        <a:rPr lang="en-US" sz="1600" kern="100" dirty="0">
                          <a:effectLst/>
                        </a:rPr>
                        <a:t> are always reported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Type 1 PHs of other cells than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r>
                        <a:rPr lang="en-US" sz="1600" kern="100" dirty="0">
                          <a:effectLst/>
                        </a:rPr>
                        <a:t> of SCG are included in the PHR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Rel.11 PHR procedures apply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63500" indent="-63500"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PHR sent to </a:t>
                      </a:r>
                      <a:r>
                        <a:rPr lang="en-US" sz="1600" kern="100" dirty="0" err="1">
                          <a:effectLst/>
                        </a:rPr>
                        <a:t>SeNB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1 and 2 PHs of PCell are always reported</a:t>
                      </a:r>
                      <a:endParaRPr lang="ja-JP" sz="1600" kern="10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Type 1 PHs of other cells than PCell of MCG are included in the PHR</a:t>
                      </a:r>
                      <a:endParaRPr lang="ja-JP" sz="1600" kern="100">
                        <a:effectLst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>
                          <a:effectLst/>
                        </a:rPr>
                        <a:t>Rel.11 PHR procedures apply</a:t>
                      </a:r>
                      <a:endParaRPr lang="ja-JP" sz="1600" kern="10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"/>
                      </a:pPr>
                      <a:r>
                        <a:rPr lang="en-US" sz="1600" kern="100" dirty="0">
                          <a:effectLst/>
                        </a:rPr>
                        <a:t>Rel.11 PHR procedures apply</a:t>
                      </a:r>
                      <a:endParaRPr lang="ja-JP" sz="1600" kern="100" dirty="0">
                        <a:effectLst/>
                      </a:endParaRPr>
                    </a:p>
                    <a:p>
                      <a:pPr marL="742950" lvl="1" indent="-285750" algn="l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en-US" sz="1600" kern="100" dirty="0">
                          <a:effectLst/>
                        </a:rPr>
                        <a:t>If simultaneous PUSCH/PUCCH transmission is configured within the CG, then type 2 PHR is configured for </a:t>
                      </a:r>
                      <a:r>
                        <a:rPr lang="en-US" sz="1600" kern="100" dirty="0" err="1">
                          <a:effectLst/>
                        </a:rPr>
                        <a:t>pSCell</a:t>
                      </a:r>
                      <a:endParaRPr lang="ja-JP" sz="1600" kern="100" dirty="0">
                        <a:effectLst/>
                        <a:latin typeface="Arial"/>
                        <a:ea typeface="ＭＳ ゴシック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97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509</Words>
  <Application>Microsoft Office PowerPoint</Application>
  <PresentationFormat>画面に合わせる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remaining PHR aspects for dual connectivity</vt:lpstr>
      <vt:lpstr>Proposals (1)</vt:lpstr>
      <vt:lpstr>Proposals (2)</vt:lpstr>
      <vt:lpstr>When “Always virtual PH” is configured</vt:lpstr>
      <vt:lpstr>When “Always virtual PH” is NOT configured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45</cp:revision>
  <dcterms:created xsi:type="dcterms:W3CDTF">2013-10-07T09:46:35Z</dcterms:created>
  <dcterms:modified xsi:type="dcterms:W3CDTF">2014-08-19T06:52:35Z</dcterms:modified>
</cp:coreProperties>
</file>