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WF on details of guaranteed power</a:t>
            </a:r>
            <a:br>
              <a:rPr lang="en-US" altLang="ja-JP" dirty="0" smtClean="0"/>
            </a:br>
            <a:r>
              <a:rPr lang="en-US" altLang="ja-JP" dirty="0" smtClean="0"/>
              <a:t>in dual connectivity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DOCOMO, NEC,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Hitachi, SoftBank Mobile,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R1-143438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August </a:t>
            </a:r>
            <a:r>
              <a:rPr lang="en-US" altLang="ja-JP" sz="2400" dirty="0" smtClean="0">
                <a:latin typeface="Calibri" pitchFamily="34" charset="0"/>
              </a:rPr>
              <a:t>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Confirm the working assumption that </a:t>
            </a:r>
            <a:r>
              <a:rPr lang="en-US" altLang="ja-JP" sz="2800" dirty="0" err="1" smtClean="0"/>
              <a:t>P</a:t>
            </a:r>
            <a:r>
              <a:rPr lang="en-US" altLang="ja-JP" sz="2800" baseline="-25000" dirty="0" err="1" smtClean="0"/>
              <a:t>MeNB</a:t>
            </a:r>
            <a:r>
              <a:rPr lang="en-US" altLang="ja-JP" sz="2800" dirty="0" smtClean="0"/>
              <a:t> and P</a:t>
            </a:r>
            <a:r>
              <a:rPr lang="en-US" altLang="ja-JP" sz="2800" baseline="-25000" dirty="0" smtClean="0"/>
              <a:t>SeNB</a:t>
            </a:r>
            <a:r>
              <a:rPr lang="en-US" altLang="ja-JP" sz="2800" dirty="0" smtClean="0"/>
              <a:t> are defined as ratios of P</a:t>
            </a:r>
            <a:r>
              <a:rPr lang="en-US" altLang="ja-JP" sz="2800" baseline="-25000" dirty="0" smtClean="0"/>
              <a:t>CMAX</a:t>
            </a:r>
            <a:r>
              <a:rPr lang="en-US" altLang="ja-JP" sz="2800" dirty="0" smtClean="0"/>
              <a:t> (in %)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P</a:t>
            </a:r>
            <a:r>
              <a:rPr lang="en-US" altLang="ja-JP" sz="2400" baseline="-25000" dirty="0" smtClean="0"/>
              <a:t>CMAX</a:t>
            </a:r>
            <a:r>
              <a:rPr lang="en-US" altLang="ja-JP" sz="2400" dirty="0" smtClean="0"/>
              <a:t> above is a linear domain value.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err="1" smtClean="0"/>
              <a:t>PMeNB+PSeNB</a:t>
            </a:r>
            <a:r>
              <a:rPr lang="en-US" altLang="ja-JP" sz="2400" dirty="0" smtClean="0"/>
              <a:t>&gt;100% is not allowed.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MeNB</a:t>
            </a:r>
            <a:r>
              <a:rPr lang="en-US" altLang="ja-JP" sz="2400" dirty="0" smtClean="0"/>
              <a:t>=100%, P</a:t>
            </a:r>
            <a:r>
              <a:rPr lang="en-US" altLang="ja-JP" sz="2400" baseline="-25000" dirty="0" smtClean="0"/>
              <a:t>SeNB</a:t>
            </a:r>
            <a:r>
              <a:rPr lang="en-US" altLang="ja-JP" sz="2400" dirty="0" smtClean="0"/>
              <a:t>=100%,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MeNB</a:t>
            </a:r>
            <a:r>
              <a:rPr lang="en-US" altLang="ja-JP" sz="2400" dirty="0" err="1" smtClean="0"/>
              <a:t>+P</a:t>
            </a:r>
            <a:r>
              <a:rPr lang="en-US" altLang="ja-JP" sz="2400" baseline="-25000" dirty="0" err="1" smtClean="0"/>
              <a:t>SeNB</a:t>
            </a:r>
            <a:r>
              <a:rPr lang="en-US" altLang="ja-JP" sz="2400" dirty="0" smtClean="0"/>
              <a:t>=100%,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MeNB</a:t>
            </a:r>
            <a:r>
              <a:rPr lang="en-US" altLang="ja-JP" sz="2400" dirty="0" err="1" smtClean="0"/>
              <a:t>+PS</a:t>
            </a:r>
            <a:r>
              <a:rPr lang="en-US" altLang="ja-JP" sz="2400" baseline="-25000" dirty="0" err="1" smtClean="0"/>
              <a:t>eNB</a:t>
            </a:r>
            <a:r>
              <a:rPr lang="en-US" altLang="ja-JP" sz="2400" dirty="0" smtClean="0"/>
              <a:t>&lt;100%, are supported.</a:t>
            </a:r>
          </a:p>
          <a:p>
            <a:pPr>
              <a:spcAft>
                <a:spcPts val="600"/>
              </a:spcAft>
            </a:pP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960858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Each value of the </a:t>
            </a:r>
            <a:r>
              <a:rPr lang="en-US" altLang="ja-JP" sz="2800" dirty="0" smtClean="0">
                <a:solidFill>
                  <a:srgbClr val="FF0000"/>
                </a:solidFill>
              </a:rPr>
              <a:t>RRC </a:t>
            </a:r>
            <a:r>
              <a:rPr lang="en-US" altLang="ja-JP" sz="2800" dirty="0" err="1" smtClean="0"/>
              <a:t>signalling</a:t>
            </a:r>
            <a:r>
              <a:rPr lang="en-US" altLang="ja-JP" sz="2800" dirty="0" smtClean="0"/>
              <a:t> indicates one of the following.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0%, 5%, 6%, 8%, 10%, 13%, 16%, 20%, 25%, 32%, 40%, 50%, 63%, 80%, 100%</a:t>
            </a:r>
          </a:p>
        </p:txBody>
      </p:sp>
    </p:spTree>
    <p:extLst>
      <p:ext uri="{BB962C8B-B14F-4D97-AF65-F5344CB8AC3E}">
        <p14:creationId xmlns:p14="http://schemas.microsoft.com/office/powerpoint/2010/main" val="3485941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130</Words>
  <Application>Microsoft Office PowerPoint</Application>
  <PresentationFormat>画面に合わせる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details of guaranteed power in dual connectivity</vt:lpstr>
      <vt:lpstr>Proposals (1)</vt:lpstr>
      <vt:lpstr>Proposals (2)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for TDD-FDD CA</dc:title>
  <dc:creator>Fred TAKEDA</dc:creator>
  <cp:lastModifiedBy>Fred TAKEDA</cp:lastModifiedBy>
  <cp:revision>37</cp:revision>
  <dcterms:created xsi:type="dcterms:W3CDTF">2013-10-07T09:46:35Z</dcterms:created>
  <dcterms:modified xsi:type="dcterms:W3CDTF">2014-08-19T06:51:50Z</dcterms:modified>
</cp:coreProperties>
</file>