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62" r:id="rId3"/>
    <p:sldId id="259" r:id="rId4"/>
    <p:sldId id="261" r:id="rId5"/>
    <p:sldId id="25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</a:t>
            </a:r>
            <a:r>
              <a:rPr lang="en-US" altLang="ja-JP" dirty="0" err="1" smtClean="0"/>
              <a:t>PSCell</a:t>
            </a:r>
            <a:r>
              <a:rPr lang="en-US" altLang="ja-JP" dirty="0" smtClean="0"/>
              <a:t> mechanisms</a:t>
            </a:r>
            <a:br>
              <a:rPr lang="en-US" altLang="ja-JP" dirty="0" smtClean="0"/>
            </a:br>
            <a:r>
              <a:rPr lang="en-US" altLang="ja-JP" dirty="0" smtClean="0"/>
              <a:t>in dual connectivity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NEC, Hitachi, SoftBank </a:t>
            </a:r>
            <a:r>
              <a:rPr lang="en-US" altLang="ja-JP" dirty="0" smtClean="0"/>
              <a:t>Mobile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R1-143437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141168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For PUCCH in the </a:t>
            </a:r>
            <a:r>
              <a:rPr lang="en-US" altLang="ja-JP" sz="2800" dirty="0" err="1" smtClean="0"/>
              <a:t>PSCell</a:t>
            </a:r>
            <a:r>
              <a:rPr lang="en-US" altLang="ja-JP" sz="2800" dirty="0" smtClean="0"/>
              <a:t>, the Rel.11 PUCCH power control is reused.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RRC parameters for </a:t>
            </a:r>
            <a:r>
              <a:rPr lang="en-US" altLang="ja-JP" sz="2400" dirty="0" err="1" smtClean="0"/>
              <a:t>PSCell</a:t>
            </a:r>
            <a:r>
              <a:rPr lang="en-US" altLang="ja-JP" sz="2400" dirty="0" smtClean="0"/>
              <a:t> PUCCH power control are independent from those of </a:t>
            </a:r>
            <a:r>
              <a:rPr lang="en-US" altLang="ja-JP" sz="2400" dirty="0" err="1" smtClean="0"/>
              <a:t>PCell</a:t>
            </a:r>
            <a:r>
              <a:rPr lang="en-US" altLang="ja-JP" sz="2400" dirty="0" smtClean="0"/>
              <a:t> PUCCH.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err="1"/>
              <a:t>P</a:t>
            </a:r>
            <a:r>
              <a:rPr lang="en-US" altLang="ja-JP" sz="2400" dirty="0" err="1" smtClean="0"/>
              <a:t>athloss</a:t>
            </a:r>
            <a:r>
              <a:rPr lang="en-US" altLang="ja-JP" sz="2400" dirty="0" smtClean="0"/>
              <a:t> estimate is based on the RSRP in the </a:t>
            </a:r>
            <a:r>
              <a:rPr lang="en-US" altLang="ja-JP" sz="2400" dirty="0" err="1" smtClean="0"/>
              <a:t>PSCell</a:t>
            </a:r>
            <a:r>
              <a:rPr lang="en-US" altLang="ja-JP" sz="24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TPC command for </a:t>
            </a:r>
            <a:r>
              <a:rPr lang="en-US" altLang="ja-JP" sz="2400" dirty="0" err="1" smtClean="0"/>
              <a:t>PSCell</a:t>
            </a:r>
            <a:r>
              <a:rPr lang="en-US" altLang="ja-JP" sz="2400" dirty="0" smtClean="0"/>
              <a:t> PUCCH is transmitted in DL assignment(s) and/or DCI 3/3A on the </a:t>
            </a:r>
            <a:r>
              <a:rPr lang="en-US" altLang="ja-JP" sz="2400" dirty="0" err="1" smtClean="0"/>
              <a:t>PSCell</a:t>
            </a:r>
            <a:r>
              <a:rPr lang="en-US" altLang="ja-JP" sz="2400" dirty="0" smtClean="0"/>
              <a:t>.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51550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997152"/>
          </a:xfrm>
        </p:spPr>
        <p:txBody>
          <a:bodyPr>
            <a:normAutofit/>
          </a:bodyPr>
          <a:lstStyle/>
          <a:p>
            <a:pPr lvl="0"/>
            <a:r>
              <a:rPr lang="en-US" altLang="ja-JP" sz="2800" dirty="0"/>
              <a:t>When a UE is configured with dual connectivity, the UE shall monitor the common search space on the </a:t>
            </a:r>
            <a:r>
              <a:rPr lang="en-US" altLang="ja-JP" sz="2800" dirty="0" err="1"/>
              <a:t>PSCell</a:t>
            </a:r>
            <a:r>
              <a:rPr lang="en-US" altLang="ja-JP" sz="2800" dirty="0"/>
              <a:t>.</a:t>
            </a:r>
            <a:endParaRPr lang="ja-JP" altLang="ja-JP" sz="2400" dirty="0"/>
          </a:p>
          <a:p>
            <a:pPr lvl="1"/>
            <a:r>
              <a:rPr lang="en-US" altLang="ja-JP" sz="2400" dirty="0"/>
              <a:t>The UE shall monitor </a:t>
            </a:r>
            <a:r>
              <a:rPr lang="en-US" altLang="ja-JP" sz="2400" dirty="0" smtClean="0"/>
              <a:t>PDCCH with RA-RNTI</a:t>
            </a:r>
            <a:r>
              <a:rPr lang="en-US" altLang="ja-JP" sz="2400" dirty="0"/>
              <a:t>, C-RNTI, and Temporary </a:t>
            </a:r>
            <a:r>
              <a:rPr lang="en-US" altLang="ja-JP" sz="2400" dirty="0" smtClean="0"/>
              <a:t>C-RNTI, TPC-PUCCH-RNTI</a:t>
            </a:r>
            <a:r>
              <a:rPr lang="en-US" altLang="ja-JP" sz="2400" dirty="0"/>
              <a:t>, TPC-PUSCH-RNTI, </a:t>
            </a:r>
            <a:r>
              <a:rPr lang="en-US" altLang="ja-JP" sz="2400" dirty="0" smtClean="0"/>
              <a:t>and/or </a:t>
            </a:r>
            <a:r>
              <a:rPr lang="en-US" altLang="ja-JP" sz="2400" dirty="0" err="1"/>
              <a:t>eIMTA</a:t>
            </a:r>
            <a:r>
              <a:rPr lang="en-US" altLang="ja-JP" sz="2400" dirty="0"/>
              <a:t>-RNTI, if configured.</a:t>
            </a:r>
            <a:endParaRPr lang="ja-JP" altLang="ja-JP" sz="2000" dirty="0"/>
          </a:p>
          <a:p>
            <a:pPr lvl="1"/>
            <a:r>
              <a:rPr lang="en-US" altLang="ja-JP" sz="2400" dirty="0"/>
              <a:t>DCI format 1C, 0, 1A, 3, and 3A, are monitored in the common search space. </a:t>
            </a:r>
            <a:endParaRPr lang="ja-JP" altLang="ja-JP" sz="2000" dirty="0"/>
          </a:p>
          <a:p>
            <a:pPr lvl="1"/>
            <a:r>
              <a:rPr lang="en-US" altLang="ja-JP" sz="2400" dirty="0"/>
              <a:t>The UE does not need to monitor </a:t>
            </a:r>
            <a:r>
              <a:rPr lang="en-US" altLang="ja-JP" sz="2400" dirty="0" smtClean="0"/>
              <a:t>PDCCH with SI-RNTI </a:t>
            </a:r>
            <a:r>
              <a:rPr lang="en-US" altLang="ja-JP" sz="2400" dirty="0"/>
              <a:t>and P-RNTI.</a:t>
            </a:r>
            <a:endParaRPr lang="ja-JP" altLang="ja-JP" sz="2000" dirty="0"/>
          </a:p>
          <a:p>
            <a:pPr lvl="1"/>
            <a:r>
              <a:rPr lang="en-US" altLang="ja-JP" sz="2400" dirty="0"/>
              <a:t>Whether the UE shall monitor </a:t>
            </a:r>
            <a:r>
              <a:rPr lang="en-US" altLang="ja-JP" sz="2400" dirty="0" smtClean="0"/>
              <a:t>PDCCH with SPS </a:t>
            </a:r>
            <a:r>
              <a:rPr lang="en-US" altLang="ja-JP" sz="2400" dirty="0"/>
              <a:t>C-RNTI is up to RAN2.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4214944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CSS PDCCH candidates in the </a:t>
            </a:r>
            <a:r>
              <a:rPr lang="en-US" altLang="ja-JP" sz="2800" dirty="0" err="1" smtClean="0"/>
              <a:t>PSCell</a:t>
            </a:r>
            <a:r>
              <a:rPr lang="en-US" altLang="ja-JP" sz="2800" dirty="0" smtClean="0"/>
              <a:t> is the same as the CSS PDCCH candidates in the </a:t>
            </a:r>
            <a:r>
              <a:rPr lang="en-US" altLang="ja-JP" sz="2800" dirty="0" err="1" smtClean="0"/>
              <a:t>PCell</a:t>
            </a:r>
            <a:r>
              <a:rPr lang="en-US" altLang="ja-JP" sz="2800" dirty="0" smtClean="0"/>
              <a:t> (as defined in TS 36.213)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694735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(4)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/>
              <a:t>Simultaneous HARQ-ACK and SRS transmission is configured independently for each cell-group.</a:t>
            </a:r>
          </a:p>
        </p:txBody>
      </p:sp>
    </p:spTree>
    <p:extLst>
      <p:ext uri="{BB962C8B-B14F-4D97-AF65-F5344CB8AC3E}">
        <p14:creationId xmlns:p14="http://schemas.microsoft.com/office/powerpoint/2010/main" val="3485941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235</Words>
  <Application>Microsoft Office PowerPoint</Application>
  <PresentationFormat>画面に合わせる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on PSCell mechanisms in dual connectivity</vt:lpstr>
      <vt:lpstr>Proposals (1)</vt:lpstr>
      <vt:lpstr>Proposals (2)</vt:lpstr>
      <vt:lpstr>Proposals (3)</vt:lpstr>
      <vt:lpstr>Proposals (4)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55</cp:revision>
  <dcterms:created xsi:type="dcterms:W3CDTF">2013-10-07T09:46:35Z</dcterms:created>
  <dcterms:modified xsi:type="dcterms:W3CDTF">2014-08-19T06:51:24Z</dcterms:modified>
</cp:coreProperties>
</file>