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</a:t>
            </a:r>
            <a:r>
              <a:rPr lang="en-US" altLang="zh-CN" dirty="0" smtClean="0"/>
              <a:t>on 256QAM MCS table design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CATR, Panasonic, Microsoft,  III, CATT, ZTE, CMCC, CTC, KT, Nokia, NSN, ZTE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260648"/>
            <a:ext cx="8928992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1600" b="1" i="0" u="none" strike="noStrike" cap="none" normalizeH="0" baseline="0" dirty="0" smtClean="0" bmk="OLE_LINK125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#77	                  </a:t>
            </a:r>
            <a:r>
              <a:rPr kumimoji="0" lang="en-US" altLang="zh-CN" sz="1600" b="1" i="0" u="none" strike="noStrike" cap="none" normalizeH="0" dirty="0" smtClean="0" bmk="OLE_LINK125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	</a:t>
            </a:r>
            <a:r>
              <a:rPr kumimoji="0" lang="en-US" altLang="zh-CN" sz="1600" b="1" i="0" u="none" strike="noStrike" cap="none" normalizeH="0" baseline="0" dirty="0" smtClean="0" bmk="OLE_LINK125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R1-142639</a:t>
            </a:r>
            <a:endParaRPr kumimoji="0" lang="en-US" altLang="zh-CN" sz="1050" b="0" i="0" u="none" strike="noStrike" cap="none" normalizeH="0" baseline="0" dirty="0" smtClean="0" bmk="OLE_LINK125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1600" b="1" i="0" u="none" strike="noStrike" cap="none" normalizeH="0" baseline="0" dirty="0" smtClean="0" bmk="OLE_LINK125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Seoul, Korea, 19th - 23rd May 2014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endParaRPr lang="en-US" altLang="zh-CN" sz="1600" b="1" dirty="0" smtClean="0" bmk="OLE_LINK125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1600" b="1" dirty="0" smtClean="0" bmk="OLE_LINK125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	  	 6.2.3.1</a:t>
            </a:r>
            <a:endParaRPr lang="zh-CN" altLang="zh-CN" sz="1600" b="1" dirty="0" smtClean="0" bmk="OLE_LINK125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It was agreed in RAN1 #76bis for MCS table</a:t>
            </a:r>
          </a:p>
          <a:p>
            <a:pPr lvl="1"/>
            <a:r>
              <a:rPr lang="en-US" altLang="zh-CN" dirty="0" smtClean="0"/>
              <a:t>7 explicit MCS entries for 256QAM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As a working assumption, the # of implicit entries is 4 (for QPSK, 16/64/256QAM re-transmissions)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Revisit if significant issues are found</a:t>
            </a:r>
          </a:p>
          <a:p>
            <a:r>
              <a:rPr lang="en-US" altLang="zh-CN" dirty="0" smtClean="0"/>
              <a:t>For the positions of MCS index,</a:t>
            </a:r>
          </a:p>
          <a:p>
            <a:pPr lvl="1"/>
            <a:r>
              <a:rPr lang="en-US" altLang="zh-CN" dirty="0" smtClean="0"/>
              <a:t>Option1: </a:t>
            </a:r>
            <a:r>
              <a:rPr lang="en-GB" altLang="zh-CN" dirty="0" smtClean="0"/>
              <a:t>keep the MCS indices the same for the entries, which are preserved from Rel-8 Modulation and TBS index table</a:t>
            </a:r>
          </a:p>
          <a:p>
            <a:pPr lvl="2"/>
            <a:r>
              <a:rPr lang="en-GB" altLang="zh-CN" dirty="0" smtClean="0"/>
              <a:t>Supported by 5 companies in RAN1 76bis</a:t>
            </a:r>
          </a:p>
          <a:p>
            <a:pPr lvl="1"/>
            <a:r>
              <a:rPr lang="en-GB" altLang="zh-CN" dirty="0" smtClean="0"/>
              <a:t>Option2: the MCS indices are ordered based on spectral efficiency</a:t>
            </a:r>
          </a:p>
          <a:p>
            <a:pPr lvl="2"/>
            <a:r>
              <a:rPr lang="en-GB" altLang="zh-CN" dirty="0" smtClean="0"/>
              <a:t>Supported by 15 companies in RAN1 76bis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altLang="zh-CN" dirty="0" smtClean="0"/>
              <a:t>Observations from submitted contributions in RAN1 77 on the open issues for MCS table design</a:t>
            </a:r>
          </a:p>
          <a:p>
            <a:pPr lvl="1"/>
            <a:r>
              <a:rPr lang="en-US" altLang="zh-CN" dirty="0" smtClean="0"/>
              <a:t>the # of implicit entries for retransmission</a:t>
            </a:r>
          </a:p>
          <a:p>
            <a:pPr lvl="2"/>
            <a:r>
              <a:rPr lang="en-US" altLang="zh-CN" dirty="0" smtClean="0"/>
              <a:t>12(all) companies 4</a:t>
            </a:r>
          </a:p>
          <a:p>
            <a:pPr lvl="2"/>
            <a:r>
              <a:rPr lang="en-US" altLang="zh-CN" dirty="0" smtClean="0"/>
              <a:t>3 companies are also fine with 3</a:t>
            </a:r>
          </a:p>
          <a:p>
            <a:pPr lvl="1"/>
            <a:r>
              <a:rPr lang="en-US" altLang="zh-CN" dirty="0" smtClean="0"/>
              <a:t>For the positions of MCS index</a:t>
            </a:r>
          </a:p>
          <a:p>
            <a:pPr lvl="2"/>
            <a:r>
              <a:rPr lang="en-US" altLang="zh-CN" dirty="0" smtClean="0"/>
              <a:t>2 companies option1: </a:t>
            </a:r>
            <a:r>
              <a:rPr lang="en-GB" altLang="zh-CN" dirty="0" smtClean="0"/>
              <a:t>keep the MCS indices the same for the entries, which are preserved from Rel-8 Modulation and TBS index table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12 companies option2: </a:t>
            </a:r>
            <a:r>
              <a:rPr lang="en-GB" altLang="zh-CN" dirty="0" smtClean="0"/>
              <a:t>the MCS indices are ordered based on spectral efficiency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2 companies are neutral</a:t>
            </a:r>
          </a:p>
          <a:p>
            <a:pPr lvl="1"/>
            <a:r>
              <a:rPr lang="en-US" altLang="zh-CN" dirty="0" smtClean="0"/>
              <a:t>For the overlapping spectrum efficiency (SE) entries with different modulation order</a:t>
            </a:r>
          </a:p>
          <a:p>
            <a:pPr lvl="2"/>
            <a:r>
              <a:rPr lang="en-US" altLang="zh-CN" dirty="0" smtClean="0"/>
              <a:t>12 companies agree to remove entries with overlapping SE</a:t>
            </a:r>
          </a:p>
          <a:p>
            <a:pPr lvl="1"/>
            <a:r>
              <a:rPr lang="en-US" altLang="zh-CN" dirty="0" smtClean="0"/>
              <a:t>For I_TBS=0</a:t>
            </a:r>
          </a:p>
          <a:p>
            <a:pPr lvl="2"/>
            <a:r>
              <a:rPr lang="en-US" altLang="zh-CN" dirty="0" smtClean="0"/>
              <a:t>10 companies retain I_TBS=0;</a:t>
            </a:r>
          </a:p>
          <a:p>
            <a:pPr lvl="2"/>
            <a:r>
              <a:rPr lang="en-US" altLang="zh-CN" dirty="0" smtClean="0"/>
              <a:t>1 company remove I_TBS=0;</a:t>
            </a:r>
          </a:p>
          <a:p>
            <a:pPr lvl="2"/>
            <a:r>
              <a:rPr lang="en-US" altLang="zh-CN" dirty="0" smtClean="0"/>
              <a:t>1 company is fine with either way</a:t>
            </a:r>
          </a:p>
          <a:p>
            <a:pPr lvl="1"/>
            <a:r>
              <a:rPr lang="en-US" altLang="zh-CN" dirty="0" smtClean="0"/>
              <a:t>For the removal of existing MCS entries</a:t>
            </a:r>
          </a:p>
          <a:p>
            <a:pPr lvl="2"/>
            <a:r>
              <a:rPr lang="en-US" altLang="zh-CN" dirty="0" smtClean="0"/>
              <a:t>7 companies propose to remove {#1, #3, #5, #7, #9, #10, #16/#17, #28}</a:t>
            </a:r>
          </a:p>
          <a:p>
            <a:pPr lvl="2"/>
            <a:r>
              <a:rPr lang="en-US" altLang="zh-CN" dirty="0" smtClean="0"/>
              <a:t>2 companies propose to remove {#1, #4, #5, #8, #9, #10, #17, #28}</a:t>
            </a:r>
          </a:p>
          <a:p>
            <a:pPr lvl="2"/>
            <a:r>
              <a:rPr lang="en-US" altLang="zh-CN" dirty="0" smtClean="0"/>
              <a:t>3 companies have individual proposals</a:t>
            </a:r>
          </a:p>
          <a:p>
            <a:pPr lvl="2"/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Confirm the working assumption</a:t>
            </a:r>
          </a:p>
          <a:p>
            <a:pPr lvl="1"/>
            <a:r>
              <a:rPr lang="en-US" altLang="zh-CN" dirty="0" smtClean="0"/>
              <a:t>the # of implicit entries is 4</a:t>
            </a:r>
          </a:p>
          <a:p>
            <a:r>
              <a:rPr lang="en-US" altLang="zh-CN" dirty="0" smtClean="0"/>
              <a:t>Remove entries with overlapping spectral efficiency but different modulation orders</a:t>
            </a:r>
          </a:p>
          <a:p>
            <a:r>
              <a:rPr lang="en-US" altLang="zh-CN" dirty="0" smtClean="0"/>
              <a:t>Retain I_TBS=0</a:t>
            </a:r>
          </a:p>
          <a:p>
            <a:r>
              <a:rPr lang="en-US" altLang="zh-CN" dirty="0" smtClean="0"/>
              <a:t>Remove existing MCS entries {#1, #3, #5, #7, #9, #10, #17, #28}</a:t>
            </a:r>
          </a:p>
          <a:p>
            <a:r>
              <a:rPr lang="en-US" altLang="zh-CN" dirty="0" smtClean="0"/>
              <a:t>The positions of MCS indices are ordered based on spectral efficiency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556792"/>
            <a:ext cx="3250704" cy="4525963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The Rel-12 MCS table with 256QAM is proposed as</a:t>
            </a:r>
            <a:endParaRPr lang="zh-CN" altLang="en-US" sz="2400" dirty="0" smtClean="0"/>
          </a:p>
          <a:p>
            <a:endParaRPr lang="zh-CN" altLang="en-US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419872" y="1196752"/>
          <a:ext cx="5616624" cy="5353589"/>
        </p:xfrm>
        <a:graphic>
          <a:graphicData uri="http://schemas.openxmlformats.org/drawingml/2006/table">
            <a:tbl>
              <a:tblPr/>
              <a:tblGrid>
                <a:gridCol w="1076213"/>
                <a:gridCol w="1076213"/>
                <a:gridCol w="1076213"/>
                <a:gridCol w="1076213"/>
                <a:gridCol w="1311772"/>
              </a:tblGrid>
              <a:tr h="47678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</a:rPr>
                        <a:t>MCS Index</a:t>
                      </a:r>
                      <a:br>
                        <a:rPr lang="en-US" sz="1000" b="1" dirty="0">
                          <a:latin typeface="Times New Roman"/>
                          <a:ea typeface="Times New Roman"/>
                        </a:rPr>
                      </a:br>
                      <a:endParaRPr lang="zh-CN" sz="1000" b="1" dirty="0">
                        <a:latin typeface="Times New Roman"/>
                        <a:ea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</a:rPr>
                        <a:t>MCS Index</a:t>
                      </a:r>
                      <a:br>
                        <a:rPr lang="en-US" sz="1000" b="1" dirty="0">
                          <a:latin typeface="Times New Roman"/>
                          <a:ea typeface="Times New Roman"/>
                        </a:rPr>
                      </a:br>
                      <a:r>
                        <a:rPr lang="en-US" sz="1000" b="1" dirty="0">
                          <a:latin typeface="Times New Roman"/>
                          <a:ea typeface="宋体"/>
                        </a:rPr>
                        <a:t> in current table</a:t>
                      </a:r>
                      <a:endParaRPr lang="zh-CN" sz="1000" b="1" dirty="0">
                        <a:latin typeface="Times New Roman"/>
                        <a:ea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</a:rPr>
                        <a:t>Modulation Order</a:t>
                      </a:r>
                      <a:br>
                        <a:rPr lang="en-US" sz="1000" b="1">
                          <a:latin typeface="Times New Roman"/>
                          <a:ea typeface="Times New Roman"/>
                        </a:rPr>
                      </a:br>
                      <a:endParaRPr lang="zh-CN" sz="1000" b="1">
                        <a:latin typeface="Times New Roman"/>
                        <a:ea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</a:rPr>
                        <a:t>TBS Index</a:t>
                      </a:r>
                      <a:br>
                        <a:rPr lang="en-US" sz="1000" b="1">
                          <a:latin typeface="Times New Roman"/>
                          <a:ea typeface="Times New Roman"/>
                        </a:rPr>
                      </a:br>
                      <a:endParaRPr lang="zh-CN" sz="1000" b="1">
                        <a:latin typeface="Times New Roman"/>
                        <a:ea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</a:rPr>
                        <a:t>Spectral efficiency</a:t>
                      </a:r>
                      <a:endParaRPr lang="zh-CN" sz="1000" b="1" dirty="0">
                        <a:latin typeface="Times New Roman"/>
                        <a:ea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0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0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0.2344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0.3770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0.6016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0.8770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8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8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1.1758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11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10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1.4766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12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11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1.69535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13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12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Times New Roman"/>
                          <a:cs typeface="Times New Roman"/>
                        </a:rPr>
                        <a:t>1.9141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14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13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Times New Roman"/>
                          <a:cs typeface="Times New Roman"/>
                        </a:rPr>
                        <a:t>2.1602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15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14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2.4063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16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15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Times New Roman"/>
                          <a:cs typeface="Times New Roman"/>
                        </a:rPr>
                        <a:t>2.5684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18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16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Times New Roman"/>
                          <a:cs typeface="Times New Roman"/>
                        </a:rPr>
                        <a:t>2.7305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19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17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Times New Roman"/>
                          <a:cs typeface="Times New Roman"/>
                        </a:rPr>
                        <a:t>3.0264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20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18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3.3223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21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19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3.6123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22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20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Times New Roman"/>
                          <a:cs typeface="Times New Roman"/>
                        </a:rPr>
                        <a:t>3.9023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23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21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Times New Roman"/>
                          <a:cs typeface="Times New Roman"/>
                        </a:rPr>
                        <a:t>4.21285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24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22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Times New Roman"/>
                          <a:cs typeface="Times New Roman"/>
                        </a:rPr>
                        <a:t>4.5234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25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23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Times New Roman"/>
                          <a:cs typeface="Times New Roman"/>
                        </a:rPr>
                        <a:t>4.8193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26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24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Times New Roman"/>
                          <a:cs typeface="Times New Roman"/>
                        </a:rPr>
                        <a:t>5.1152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27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25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Times New Roman"/>
                          <a:cs typeface="Times New Roman"/>
                        </a:rPr>
                        <a:t>5.33495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-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8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27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宋体"/>
                          <a:cs typeface="Times New Roman"/>
                        </a:rPr>
                        <a:t>CQI12(5.5547)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22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-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8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28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000" dirty="0" smtClean="0">
                          <a:latin typeface="Arial"/>
                          <a:ea typeface="Times New Roman"/>
                          <a:cs typeface="Times New Roman"/>
                        </a:rPr>
                        <a:t>(CQI 12+CQI13)/2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23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-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8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29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000" dirty="0" smtClean="0">
                          <a:latin typeface="Arial"/>
                          <a:ea typeface="Times New Roman"/>
                          <a:cs typeface="Times New Roman"/>
                        </a:rPr>
                        <a:t>CQI13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24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-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8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30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000" dirty="0" smtClean="0">
                          <a:latin typeface="Arial"/>
                          <a:ea typeface="Times New Roman"/>
                          <a:cs typeface="Times New Roman"/>
                        </a:rPr>
                        <a:t>(CQI 13+CQI14)/2</a:t>
                      </a:r>
                      <a:endParaRPr lang="zh-CN" alt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-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8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31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000" dirty="0" smtClean="0">
                          <a:latin typeface="Arial"/>
                          <a:ea typeface="Times New Roman"/>
                          <a:cs typeface="Times New Roman"/>
                        </a:rPr>
                        <a:t>CQI14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26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-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8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32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000" dirty="0" smtClean="0">
                          <a:latin typeface="Arial"/>
                          <a:ea typeface="Times New Roman"/>
                          <a:cs typeface="Times New Roman"/>
                        </a:rPr>
                        <a:t>(CQI 14+CQI15)/2</a:t>
                      </a:r>
                      <a:endParaRPr lang="zh-CN" alt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27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-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8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宋体"/>
                          <a:cs typeface="Times New Roman"/>
                        </a:rPr>
                        <a:t>33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宋体"/>
                          <a:cs typeface="Times New Roman"/>
                        </a:rPr>
                        <a:t>CQI15 (7.4063)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28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29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reserved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-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29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30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-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31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-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  <a:tr h="1516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31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-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8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宋体"/>
                          <a:cs typeface="Times New Roman"/>
                        </a:rPr>
                        <a:t>-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4860032" y="1484784"/>
          <a:ext cx="276225" cy="209550"/>
        </p:xfrm>
        <a:graphic>
          <a:graphicData uri="http://schemas.openxmlformats.org/presentationml/2006/ole">
            <p:oleObj spid="_x0000_s1028" name="公式" r:id="rId3" imgW="279279" imgH="215806" progId="Equation.3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3779912" y="1412776"/>
          <a:ext cx="276225" cy="209550"/>
        </p:xfrm>
        <a:graphic>
          <a:graphicData uri="http://schemas.openxmlformats.org/presentationml/2006/ole">
            <p:oleObj spid="_x0000_s1027" name="公式" r:id="rId4" imgW="279279" imgH="215806" progId="Equation.3">
              <p:embed/>
            </p:oleObj>
          </a:graphicData>
        </a:graphic>
      </p:graphicFrame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012160" y="1484784"/>
          <a:ext cx="209550" cy="190500"/>
        </p:xfrm>
        <a:graphic>
          <a:graphicData uri="http://schemas.openxmlformats.org/presentationml/2006/ole">
            <p:oleObj spid="_x0000_s1026" name="公式" r:id="rId5" imgW="203112" imgH="190417" progId="Equation.3">
              <p:embed/>
            </p:oleObj>
          </a:graphicData>
        </a:graphic>
      </p:graphicFrame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7020272" y="1412776"/>
          <a:ext cx="247650" cy="209550"/>
        </p:xfrm>
        <a:graphic>
          <a:graphicData uri="http://schemas.openxmlformats.org/presentationml/2006/ole">
            <p:oleObj spid="_x0000_s1025" name="公式" r:id="rId6" imgW="253780" imgH="215713" progId="Equation.3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2922</TotalTime>
  <Words>586</Words>
  <Application>Microsoft Office PowerPoint</Application>
  <PresentationFormat>全屏显示(4:3)</PresentationFormat>
  <Paragraphs>206</Paragraphs>
  <Slides>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主题</vt:lpstr>
      <vt:lpstr>公式</vt:lpstr>
      <vt:lpstr>WF on 256QAM MCS table design</vt:lpstr>
      <vt:lpstr>Background </vt:lpstr>
      <vt:lpstr>Observations </vt:lpstr>
      <vt:lpstr>Proposals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 WF on 256QAM MCS table design</dc:title>
  <dc:creator>Xiayuan (XiaYuan, WN)</dc:creator>
  <cp:lastModifiedBy>xy</cp:lastModifiedBy>
  <cp:revision>61</cp:revision>
  <dcterms:created xsi:type="dcterms:W3CDTF">2014-05-15T01:27:28Z</dcterms:created>
  <dcterms:modified xsi:type="dcterms:W3CDTF">2014-05-20T03:51:02Z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(3)pwvNCMDIFPP3inJZdgPwo1czSR1FPv0RNiQHXP7tDqEhRAe1GbE0jl1jmBUaqcett5YXJGWb
VLn0J0VHZym4rHBUI3sgraB8tHa9axsiYzuv4DgSU9oKWN1d4JUTdjjaVpKmuZ3we3W6qHgw
vZyZ8fSUwdvHWUpEcEizOalY1lPprar9YlGIrJ5ltmtKaOXaaFJeFQjXFC43trC3plwSK6gW
UAOA4tNjFOvGmXXn64</vt:lpwstr>
  </property>
  <property fmtid="{D5CDD505-2E9C-101B-9397-08002B2CF9AE}" pid="3" name="_new_ms_pID_725431">
    <vt:lpwstr>gcBJZZXI1mhuvH3iIuDhlLOFCJ6oXa5JX8I3QJLXT5rAizXAsiZNk5
TkPkiWGD7OttAfUumCJ/hwnWZjIcUmXlSDuuQTFYWvEQUT7j9Z35l3p5Il/8tjTYxq/856p7
Z0p8hMkIaxrBHfez/prCQRRRMRhH+hVGvh8iS9d8DtGhWW/1tL5eDOxou0cCceHOmBFcAeHj
DIg2t5Bg4Pe04Ql6RWB+M61kW287RuH7A8ri</vt:lpwstr>
  </property>
  <property fmtid="{D5CDD505-2E9C-101B-9397-08002B2CF9AE}" pid="4" name="_new_ms_pID_725432">
    <vt:lpwstr>CRAXZalHyPYH+Y8mor3hc5+Fee3LF91wQvzQ
/95p5rAd7T2NYpiU90EuYqysgnphLAroL46Lp2AwvGn1/sAiXtiA6K0uf44vPZhl94ddf9Wm
</vt:lpwstr>
  </property>
  <property fmtid="{D5CDD505-2E9C-101B-9397-08002B2CF9AE}" pid="5" name="sflag">
    <vt:lpwstr>1400482140</vt:lpwstr>
  </property>
</Properties>
</file>