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0" r:id="rId1"/>
  </p:sldMasterIdLst>
  <p:notesMasterIdLst>
    <p:notesMasterId r:id="rId4"/>
  </p:notesMasterIdLst>
  <p:handoutMasterIdLst>
    <p:handoutMasterId r:id="rId5"/>
  </p:handoutMasterIdLst>
  <p:sldIdLst>
    <p:sldId id="375" r:id="rId2"/>
    <p:sldId id="377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24191"/>
    <a:srgbClr val="646464"/>
    <a:srgbClr val="C9C9C9"/>
    <a:srgbClr val="11357C"/>
    <a:srgbClr val="196FB0"/>
    <a:srgbClr val="6D32BC"/>
    <a:srgbClr val="122DA5"/>
    <a:srgbClr val="FFFFFF"/>
    <a:srgbClr val="122D9C"/>
    <a:srgbClr val="EB631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preferSingleView="1">
    <p:restoredLeft sz="14092" autoAdjust="0"/>
    <p:restoredTop sz="95927" autoAdjust="0"/>
  </p:normalViewPr>
  <p:slideViewPr>
    <p:cSldViewPr>
      <p:cViewPr>
        <p:scale>
          <a:sx n="80" d="100"/>
          <a:sy n="80" d="100"/>
        </p:scale>
        <p:origin x="-1050" y="-72"/>
      </p:cViewPr>
      <p:guideLst>
        <p:guide orient="horz" pos="2115"/>
        <p:guide orient="horz" pos="4065"/>
        <p:guide orient="horz" pos="255"/>
        <p:guide orient="horz" pos="4110"/>
        <p:guide orient="horz" pos="1389"/>
        <p:guide orient="horz" pos="3430"/>
        <p:guide orient="horz" pos="2931"/>
        <p:guide orient="horz" pos="706"/>
        <p:guide pos="851"/>
        <p:guide pos="3742"/>
        <p:guide pos="2263"/>
        <p:guide pos="5103"/>
        <p:guide pos="227"/>
        <p:guide pos="5530"/>
        <p:guide pos="442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howGuides="1">
      <p:cViewPr varScale="1">
        <p:scale>
          <a:sx n="82" d="100"/>
          <a:sy n="82" d="100"/>
        </p:scale>
        <p:origin x="-3180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E2EB77-41BB-4337-A5FA-21FC14E53CB9}" type="datetimeFigureOut">
              <a:rPr lang="en-GB" smtClean="0"/>
              <a:pPr/>
              <a:t>16/11/2012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1CFA322-2F99-4F26-BACF-66C8F91E6D38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6" name="fc" descr="Nokia Internal Use Only"/>
          <p:cNvSpPr txBox="1"/>
          <p:nvPr/>
        </p:nvSpPr>
        <p:spPr>
          <a:xfrm>
            <a:off x="0" y="8928100"/>
            <a:ext cx="6858000" cy="24622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en-US" sz="1000" b="1" smtClean="0">
                <a:solidFill>
                  <a:srgbClr val="3E8430"/>
                </a:solidFill>
                <a:latin typeface="arial"/>
              </a:rPr>
              <a:t>Nokia Internal Use Only</a:t>
            </a:r>
            <a:endParaRPr lang="en-US" sz="1000" b="1">
              <a:solidFill>
                <a:srgbClr val="3E843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07858271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11BB1AE-3CDD-429F-A939-F512855FD3A0}" type="datetimeFigureOut">
              <a:rPr lang="en-GB" smtClean="0"/>
              <a:pPr/>
              <a:t>16/11/2012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D384AA1-161C-47F5-99EB-4CEEC9C8BC05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8" name="fc" descr="Nokia Internal Use Only"/>
          <p:cNvSpPr txBox="1"/>
          <p:nvPr/>
        </p:nvSpPr>
        <p:spPr>
          <a:xfrm>
            <a:off x="0" y="8928100"/>
            <a:ext cx="6858000" cy="24622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en-US" sz="1000" b="1" i="0" u="none" baseline="0" smtClean="0">
                <a:solidFill>
                  <a:srgbClr val="3E8430"/>
                </a:solidFill>
                <a:latin typeface="arial"/>
              </a:rPr>
              <a:t>Nokia Internal Use Only</a:t>
            </a:r>
            <a:endParaRPr lang="en-US" sz="1000" b="1" i="0" u="none" baseline="0">
              <a:solidFill>
                <a:srgbClr val="3E843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4897883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384AA1-161C-47F5-99EB-4CEEC9C8BC05}" type="slidenum">
              <a:rPr lang="en-GB" smtClean="0"/>
              <a:pPr/>
              <a:t>1</a:t>
            </a:fld>
            <a:endParaRPr lang="en-GB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384AA1-161C-47F5-99EB-4CEEC9C8BC05}" type="slidenum">
              <a:rPr lang="en-GB" smtClean="0"/>
              <a:pPr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240917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Nokia_ConnectingPeople_brandmark_logo_blue_vector_RGB.em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858148" y="6237312"/>
            <a:ext cx="973120" cy="363298"/>
          </a:xfrm>
          <a:prstGeom prst="rect">
            <a:avLst/>
          </a:prstGeom>
        </p:spPr>
      </p:pic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344971" y="2565077"/>
            <a:ext cx="4200525" cy="369332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>
                <a:solidFill>
                  <a:srgbClr val="646464"/>
                </a:solidFill>
                <a:latin typeface="+mn-lt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344971" y="287890"/>
            <a:ext cx="8388000" cy="738664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>
              <a:defRPr sz="4800" baseline="0">
                <a:latin typeface="+mn-lt"/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57200" y="6449161"/>
            <a:ext cx="298376" cy="123111"/>
          </a:xfrm>
        </p:spPr>
        <p:txBody>
          <a:bodyPr/>
          <a:lstStyle>
            <a:lvl1pPr>
              <a:defRPr>
                <a:latin typeface="+mn-lt"/>
              </a:defRPr>
            </a:lvl1pPr>
          </a:lstStyle>
          <a:p>
            <a:fld id="{1DFF4ECC-2EB9-4399-B072-B53D46A7B74E}" type="slidenum">
              <a:rPr lang="en-GB" smtClean="0"/>
              <a:pPr/>
              <a:t>‹#›</a:t>
            </a:fld>
            <a:endParaRPr lang="en-GB"/>
          </a:p>
        </p:txBody>
      </p:sp>
      <p:cxnSp>
        <p:nvCxnSpPr>
          <p:cNvPr id="13" name="Straight Connector 12"/>
          <p:cNvCxnSpPr/>
          <p:nvPr/>
        </p:nvCxnSpPr>
        <p:spPr>
          <a:xfrm flipV="1">
            <a:off x="395536" y="6426000"/>
            <a:ext cx="0" cy="432000"/>
          </a:xfrm>
          <a:prstGeom prst="line">
            <a:avLst/>
          </a:prstGeom>
          <a:ln>
            <a:solidFill>
              <a:srgbClr val="12419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flipV="1">
            <a:off x="857224" y="6426000"/>
            <a:ext cx="0" cy="432000"/>
          </a:xfrm>
          <a:prstGeom prst="line">
            <a:avLst/>
          </a:prstGeom>
          <a:ln>
            <a:solidFill>
              <a:srgbClr val="12419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28662" y="6449161"/>
            <a:ext cx="6572296" cy="123111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800">
                <a:solidFill>
                  <a:srgbClr val="124191"/>
                </a:solidFill>
                <a:latin typeface="+mn-lt"/>
              </a:defRPr>
            </a:lvl1pPr>
          </a:lstStyle>
          <a:p>
            <a:r>
              <a:rPr lang="en-US" smtClean="0"/>
              <a:t>© Nokia 2011  Filename.pptx   v. 0.1  YYYY-MM-DD   Author  Document ID   [Edit via Insert &gt; Header &amp; Footer]</a:t>
            </a:r>
            <a:endParaRPr lang="en-GB" dirty="0"/>
          </a:p>
        </p:txBody>
      </p:sp>
      <p:pic>
        <p:nvPicPr>
          <p:cNvPr id="12" name="Picture 11" descr="Nokia_ConnectingPeople_brandmark_logo_blue_vector_RGB.emf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7858148" y="6237312"/>
            <a:ext cx="973120" cy="363298"/>
          </a:xfrm>
          <a:prstGeom prst="rect">
            <a:avLst/>
          </a:prstGeom>
        </p:spPr>
      </p:pic>
      <p:cxnSp>
        <p:nvCxnSpPr>
          <p:cNvPr id="15" name="Straight Connector 14"/>
          <p:cNvCxnSpPr/>
          <p:nvPr userDrawn="1"/>
        </p:nvCxnSpPr>
        <p:spPr>
          <a:xfrm flipV="1">
            <a:off x="395536" y="6426000"/>
            <a:ext cx="0" cy="432000"/>
          </a:xfrm>
          <a:prstGeom prst="line">
            <a:avLst/>
          </a:prstGeom>
          <a:ln>
            <a:solidFill>
              <a:srgbClr val="12419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 userDrawn="1"/>
        </p:nvCxnSpPr>
        <p:spPr>
          <a:xfrm flipV="1">
            <a:off x="857224" y="6426000"/>
            <a:ext cx="0" cy="432000"/>
          </a:xfrm>
          <a:prstGeom prst="line">
            <a:avLst/>
          </a:prstGeom>
          <a:ln>
            <a:solidFill>
              <a:srgbClr val="12419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502886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_2Columns_P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latin typeface="+mn-lt"/>
              </a:defRPr>
            </a:lvl1pPr>
          </a:lstStyle>
          <a:p>
            <a:fld id="{1DFF4ECC-2EB9-4399-B072-B53D46A7B74E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3"/>
          </p:nvPr>
        </p:nvSpPr>
        <p:spPr>
          <a:xfrm>
            <a:off x="6215073" y="1573448"/>
            <a:ext cx="2563801" cy="2193558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rgbClr val="646464"/>
                </a:solidFill>
                <a:latin typeface="+mn-lt"/>
              </a:defRPr>
            </a:lvl1pPr>
          </a:lstStyle>
          <a:p>
            <a:r>
              <a:rPr lang="en-US" smtClean="0"/>
              <a:t>Click icon to add picture</a:t>
            </a:r>
            <a:endParaRPr lang="en-GB" dirty="0"/>
          </a:p>
        </p:txBody>
      </p:sp>
      <p:sp>
        <p:nvSpPr>
          <p:cNvPr id="15" name="Picture Placeholder 14"/>
          <p:cNvSpPr>
            <a:spLocks noGrp="1"/>
          </p:cNvSpPr>
          <p:nvPr>
            <p:ph type="pic" sz="quarter" idx="14"/>
          </p:nvPr>
        </p:nvSpPr>
        <p:spPr>
          <a:xfrm>
            <a:off x="6215073" y="3890286"/>
            <a:ext cx="2563801" cy="2194952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rgbClr val="646464"/>
                </a:solidFill>
                <a:latin typeface="+mn-lt"/>
              </a:defRPr>
            </a:lvl1pPr>
          </a:lstStyle>
          <a:p>
            <a:r>
              <a:rPr lang="en-US" smtClean="0"/>
              <a:t>Click icon to add picture</a:t>
            </a:r>
            <a:endParaRPr lang="en-GB" dirty="0"/>
          </a:p>
        </p:txBody>
      </p:sp>
      <p:sp>
        <p:nvSpPr>
          <p:cNvPr id="24" name="Title 1"/>
          <p:cNvSpPr>
            <a:spLocks noGrp="1"/>
          </p:cNvSpPr>
          <p:nvPr>
            <p:ph type="title"/>
          </p:nvPr>
        </p:nvSpPr>
        <p:spPr>
          <a:xfrm>
            <a:off x="344971" y="287890"/>
            <a:ext cx="8388000" cy="615553"/>
          </a:xfrm>
        </p:spPr>
        <p:txBody>
          <a:bodyPr>
            <a:spAutoFit/>
          </a:bodyPr>
          <a:lstStyle>
            <a:lvl1pPr>
              <a:defRPr>
                <a:latin typeface="+mn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cxnSp>
        <p:nvCxnSpPr>
          <p:cNvPr id="26" name="Straight Connector 25"/>
          <p:cNvCxnSpPr/>
          <p:nvPr/>
        </p:nvCxnSpPr>
        <p:spPr>
          <a:xfrm flipV="1">
            <a:off x="395536" y="6426000"/>
            <a:ext cx="0" cy="432000"/>
          </a:xfrm>
          <a:prstGeom prst="line">
            <a:avLst/>
          </a:prstGeom>
          <a:ln>
            <a:solidFill>
              <a:srgbClr val="12419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 flipV="1">
            <a:off x="857224" y="6426000"/>
            <a:ext cx="0" cy="432000"/>
          </a:xfrm>
          <a:prstGeom prst="line">
            <a:avLst/>
          </a:prstGeom>
          <a:ln>
            <a:solidFill>
              <a:srgbClr val="12419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28662" y="6449161"/>
            <a:ext cx="6572296" cy="123111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800">
                <a:solidFill>
                  <a:srgbClr val="124191"/>
                </a:solidFill>
                <a:latin typeface="+mn-lt"/>
              </a:defRPr>
            </a:lvl1pPr>
          </a:lstStyle>
          <a:p>
            <a:r>
              <a:rPr lang="en-US" smtClean="0"/>
              <a:t>© Nokia 2011  Filename.pptx   v. 0.1  YYYY-MM-DD   Author  Document ID   [Edit via Insert &gt; Header &amp; Footer]</a:t>
            </a:r>
            <a:endParaRPr lang="en-GB" dirty="0"/>
          </a:p>
        </p:txBody>
      </p:sp>
      <p:sp>
        <p:nvSpPr>
          <p:cNvPr id="30" name="Content Placeholder 2"/>
          <p:cNvSpPr>
            <a:spLocks noGrp="1"/>
          </p:cNvSpPr>
          <p:nvPr>
            <p:ph idx="1"/>
          </p:nvPr>
        </p:nvSpPr>
        <p:spPr>
          <a:xfrm>
            <a:off x="344971" y="1571612"/>
            <a:ext cx="5798665" cy="4737708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11" name="Picture 10" descr="Nokia_brandmark_logo_blue_vector_RGB.em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166974" y="6450034"/>
            <a:ext cx="619868" cy="103311"/>
          </a:xfrm>
          <a:prstGeom prst="rect">
            <a:avLst/>
          </a:prstGeom>
        </p:spPr>
      </p:pic>
      <p:cxnSp>
        <p:nvCxnSpPr>
          <p:cNvPr id="13" name="Straight Connector 12"/>
          <p:cNvCxnSpPr/>
          <p:nvPr userDrawn="1"/>
        </p:nvCxnSpPr>
        <p:spPr>
          <a:xfrm flipV="1">
            <a:off x="395536" y="6426000"/>
            <a:ext cx="0" cy="432000"/>
          </a:xfrm>
          <a:prstGeom prst="line">
            <a:avLst/>
          </a:prstGeom>
          <a:ln>
            <a:solidFill>
              <a:srgbClr val="12419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 userDrawn="1"/>
        </p:nvCxnSpPr>
        <p:spPr>
          <a:xfrm flipV="1">
            <a:off x="857224" y="6426000"/>
            <a:ext cx="0" cy="432000"/>
          </a:xfrm>
          <a:prstGeom prst="line">
            <a:avLst/>
          </a:prstGeom>
          <a:ln>
            <a:solidFill>
              <a:srgbClr val="12419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Picture 15" descr="Nokia_brandmark_logo_blue_vector_RGB.emf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8166974" y="6450034"/>
            <a:ext cx="619868" cy="103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63984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>
          <a:xfrm>
            <a:off x="457200" y="6449161"/>
            <a:ext cx="298376" cy="123111"/>
          </a:xfrm>
        </p:spPr>
        <p:txBody>
          <a:bodyPr/>
          <a:lstStyle>
            <a:lvl1pPr>
              <a:defRPr>
                <a:latin typeface="+mn-lt"/>
              </a:defRPr>
            </a:lvl1pPr>
          </a:lstStyle>
          <a:p>
            <a:fld id="{1DFF4ECC-2EB9-4399-B072-B53D46A7B74E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3348038" y="1571612"/>
            <a:ext cx="5430837" cy="4737708"/>
          </a:xfrm>
        </p:spPr>
        <p:txBody>
          <a:bodyPr/>
          <a:lstStyle>
            <a:lvl1pPr>
              <a:buNone/>
              <a:defRPr>
                <a:solidFill>
                  <a:srgbClr val="646464"/>
                </a:solidFill>
                <a:latin typeface="+mn-lt"/>
              </a:defRPr>
            </a:lvl1pPr>
            <a:lvl2pPr>
              <a:defRPr>
                <a:solidFill>
                  <a:srgbClr val="646464"/>
                </a:solidFill>
                <a:latin typeface="+mn-lt"/>
              </a:defRPr>
            </a:lvl2pPr>
            <a:lvl3pPr>
              <a:defRPr>
                <a:solidFill>
                  <a:srgbClr val="646464"/>
                </a:solidFill>
                <a:latin typeface="+mn-lt"/>
              </a:defRPr>
            </a:lvl3pPr>
            <a:lvl4pPr>
              <a:defRPr>
                <a:solidFill>
                  <a:srgbClr val="646464"/>
                </a:solidFill>
                <a:latin typeface="+mn-lt"/>
              </a:defRPr>
            </a:lvl4pPr>
            <a:lvl5pPr>
              <a:defRPr>
                <a:solidFill>
                  <a:srgbClr val="646464"/>
                </a:solidFill>
                <a:latin typeface="+mn-lt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2" name="Title 1"/>
          <p:cNvSpPr>
            <a:spLocks noGrp="1"/>
          </p:cNvSpPr>
          <p:nvPr>
            <p:ph type="title"/>
          </p:nvPr>
        </p:nvSpPr>
        <p:spPr>
          <a:xfrm>
            <a:off x="344971" y="287890"/>
            <a:ext cx="8388000" cy="615553"/>
          </a:xfrm>
        </p:spPr>
        <p:txBody>
          <a:bodyPr>
            <a:spAutoFit/>
          </a:bodyPr>
          <a:lstStyle>
            <a:lvl1pPr>
              <a:defRPr>
                <a:latin typeface="+mn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cxnSp>
        <p:nvCxnSpPr>
          <p:cNvPr id="24" name="Straight Connector 23"/>
          <p:cNvCxnSpPr/>
          <p:nvPr/>
        </p:nvCxnSpPr>
        <p:spPr>
          <a:xfrm flipV="1">
            <a:off x="395536" y="6426000"/>
            <a:ext cx="0" cy="432000"/>
          </a:xfrm>
          <a:prstGeom prst="line">
            <a:avLst/>
          </a:prstGeom>
          <a:ln>
            <a:solidFill>
              <a:srgbClr val="12419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 flipV="1">
            <a:off x="857224" y="6426000"/>
            <a:ext cx="0" cy="432000"/>
          </a:xfrm>
          <a:prstGeom prst="line">
            <a:avLst/>
          </a:prstGeom>
          <a:ln>
            <a:solidFill>
              <a:srgbClr val="12419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28662" y="6449161"/>
            <a:ext cx="6572296" cy="123111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800">
                <a:solidFill>
                  <a:srgbClr val="124191"/>
                </a:solidFill>
                <a:latin typeface="+mn-lt"/>
              </a:defRPr>
            </a:lvl1pPr>
          </a:lstStyle>
          <a:p>
            <a:r>
              <a:rPr lang="en-US" smtClean="0"/>
              <a:t>© Nokia 2011  Filename.pptx   v. 0.1  YYYY-MM-DD   Author  Document ID   [Edit via Insert &gt; Header &amp; Footer]</a:t>
            </a:r>
            <a:endParaRPr lang="en-GB" dirty="0"/>
          </a:p>
        </p:txBody>
      </p:sp>
      <p:sp>
        <p:nvSpPr>
          <p:cNvPr id="29" name="Content Placeholder 2"/>
          <p:cNvSpPr>
            <a:spLocks noGrp="1"/>
          </p:cNvSpPr>
          <p:nvPr>
            <p:ph idx="1"/>
          </p:nvPr>
        </p:nvSpPr>
        <p:spPr>
          <a:xfrm>
            <a:off x="344971" y="1571612"/>
            <a:ext cx="2941145" cy="4737708"/>
          </a:xfrm>
        </p:spPr>
        <p:txBody>
          <a:bodyPr>
            <a:normAutofit/>
          </a:bodyPr>
          <a:lstStyle>
            <a:lvl1pPr marL="0">
              <a:buNone/>
              <a:defRPr sz="2000"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10" name="Picture 9" descr="Nokia_brandmark_logo_blue_vector_RGB.em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166974" y="6450034"/>
            <a:ext cx="619868" cy="103311"/>
          </a:xfrm>
          <a:prstGeom prst="rect">
            <a:avLst/>
          </a:prstGeom>
        </p:spPr>
      </p:pic>
      <p:cxnSp>
        <p:nvCxnSpPr>
          <p:cNvPr id="11" name="Straight Connector 10"/>
          <p:cNvCxnSpPr/>
          <p:nvPr userDrawn="1"/>
        </p:nvCxnSpPr>
        <p:spPr>
          <a:xfrm flipV="1">
            <a:off x="395536" y="6426000"/>
            <a:ext cx="0" cy="432000"/>
          </a:xfrm>
          <a:prstGeom prst="line">
            <a:avLst/>
          </a:prstGeom>
          <a:ln>
            <a:solidFill>
              <a:srgbClr val="12419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 userDrawn="1"/>
        </p:nvCxnSpPr>
        <p:spPr>
          <a:xfrm flipV="1">
            <a:off x="857224" y="6426000"/>
            <a:ext cx="0" cy="432000"/>
          </a:xfrm>
          <a:prstGeom prst="line">
            <a:avLst/>
          </a:prstGeom>
          <a:ln>
            <a:solidFill>
              <a:srgbClr val="12419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12" descr="Nokia_brandmark_logo_blue_vector_RGB.emf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8166974" y="6450034"/>
            <a:ext cx="619868" cy="103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337525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455694" y="274638"/>
            <a:ext cx="1231106" cy="5851525"/>
          </a:xfrm>
        </p:spPr>
        <p:txBody>
          <a:bodyPr vert="eaVert">
            <a:spAutoFit/>
          </a:bodyPr>
          <a:lstStyle>
            <a:lvl1pPr>
              <a:defRPr>
                <a:latin typeface="+mn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5536" y="274638"/>
            <a:ext cx="6230749" cy="5851525"/>
          </a:xfrm>
        </p:spPr>
        <p:txBody>
          <a:bodyPr vert="eaVert">
            <a:normAutofit/>
          </a:bodyPr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Slide Number Placeholder 3"/>
          <p:cNvSpPr>
            <a:spLocks noGrp="1"/>
          </p:cNvSpPr>
          <p:nvPr>
            <p:ph type="sldNum" sz="quarter" idx="11"/>
          </p:nvPr>
        </p:nvSpPr>
        <p:spPr>
          <a:xfrm>
            <a:off x="457200" y="6449161"/>
            <a:ext cx="298376" cy="123111"/>
          </a:xfrm>
        </p:spPr>
        <p:txBody>
          <a:bodyPr/>
          <a:lstStyle>
            <a:lvl1pPr>
              <a:defRPr>
                <a:latin typeface="+mn-lt"/>
              </a:defRPr>
            </a:lvl1pPr>
          </a:lstStyle>
          <a:p>
            <a:fld id="{1DFF4ECC-2EB9-4399-B072-B53D46A7B74E}" type="slidenum">
              <a:rPr lang="en-GB" smtClean="0"/>
              <a:pPr/>
              <a:t>‹#›</a:t>
            </a:fld>
            <a:endParaRPr lang="en-GB" dirty="0"/>
          </a:p>
        </p:txBody>
      </p:sp>
      <p:cxnSp>
        <p:nvCxnSpPr>
          <p:cNvPr id="22" name="Straight Connector 21"/>
          <p:cNvCxnSpPr/>
          <p:nvPr/>
        </p:nvCxnSpPr>
        <p:spPr>
          <a:xfrm flipV="1">
            <a:off x="395536" y="6426000"/>
            <a:ext cx="0" cy="432000"/>
          </a:xfrm>
          <a:prstGeom prst="line">
            <a:avLst/>
          </a:prstGeom>
          <a:ln>
            <a:solidFill>
              <a:srgbClr val="12419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V="1">
            <a:off x="857224" y="6426000"/>
            <a:ext cx="0" cy="432000"/>
          </a:xfrm>
          <a:prstGeom prst="line">
            <a:avLst/>
          </a:prstGeom>
          <a:ln>
            <a:solidFill>
              <a:srgbClr val="12419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28662" y="6449161"/>
            <a:ext cx="6572296" cy="123111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800">
                <a:solidFill>
                  <a:srgbClr val="124191"/>
                </a:solidFill>
                <a:latin typeface="+mn-lt"/>
              </a:defRPr>
            </a:lvl1pPr>
          </a:lstStyle>
          <a:p>
            <a:r>
              <a:rPr lang="en-US" smtClean="0"/>
              <a:t>© Nokia 2011  Filename.pptx   v. 0.1  YYYY-MM-DD   Author  Document ID   [Edit via Insert &gt; Header &amp; Footer]</a:t>
            </a:r>
            <a:endParaRPr lang="en-GB" dirty="0"/>
          </a:p>
        </p:txBody>
      </p:sp>
      <p:pic>
        <p:nvPicPr>
          <p:cNvPr id="9" name="Picture 8" descr="Nokia_brandmark_logo_blue_vector_RGB.em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166974" y="6450034"/>
            <a:ext cx="619868" cy="103311"/>
          </a:xfrm>
          <a:prstGeom prst="rect">
            <a:avLst/>
          </a:prstGeom>
        </p:spPr>
      </p:pic>
      <p:cxnSp>
        <p:nvCxnSpPr>
          <p:cNvPr id="10" name="Straight Connector 9"/>
          <p:cNvCxnSpPr/>
          <p:nvPr userDrawn="1"/>
        </p:nvCxnSpPr>
        <p:spPr>
          <a:xfrm flipV="1">
            <a:off x="395536" y="6426000"/>
            <a:ext cx="0" cy="432000"/>
          </a:xfrm>
          <a:prstGeom prst="line">
            <a:avLst/>
          </a:prstGeom>
          <a:ln>
            <a:solidFill>
              <a:srgbClr val="12419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 userDrawn="1"/>
        </p:nvCxnSpPr>
        <p:spPr>
          <a:xfrm flipV="1">
            <a:off x="857224" y="6426000"/>
            <a:ext cx="0" cy="432000"/>
          </a:xfrm>
          <a:prstGeom prst="line">
            <a:avLst/>
          </a:prstGeom>
          <a:ln>
            <a:solidFill>
              <a:srgbClr val="12419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11" descr="Nokia_brandmark_logo_blue_vector_RGB.emf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8166974" y="6450034"/>
            <a:ext cx="619868" cy="10331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124191"/>
                </a:solidFill>
                <a:latin typeface="+mn-lt"/>
              </a:defRPr>
            </a:lvl1pPr>
          </a:lstStyle>
          <a:p>
            <a:fld id="{1DFF4ECC-2EB9-4399-B072-B53D46A7B74E}" type="slidenum">
              <a:rPr lang="en-GB" smtClean="0"/>
              <a:pPr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/>
        </p:nvCxnSpPr>
        <p:spPr>
          <a:xfrm flipV="1">
            <a:off x="395536" y="6426000"/>
            <a:ext cx="0" cy="432000"/>
          </a:xfrm>
          <a:prstGeom prst="line">
            <a:avLst/>
          </a:prstGeom>
          <a:ln>
            <a:solidFill>
              <a:srgbClr val="12419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 flipV="1">
            <a:off x="857224" y="6426000"/>
            <a:ext cx="0" cy="432000"/>
          </a:xfrm>
          <a:prstGeom prst="line">
            <a:avLst/>
          </a:prstGeom>
          <a:ln>
            <a:solidFill>
              <a:srgbClr val="12419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28662" y="6449161"/>
            <a:ext cx="6572296" cy="123111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800">
                <a:solidFill>
                  <a:srgbClr val="124191"/>
                </a:solidFill>
                <a:latin typeface="+mn-lt"/>
              </a:defRPr>
            </a:lvl1pPr>
          </a:lstStyle>
          <a:p>
            <a:r>
              <a:rPr lang="en-US" smtClean="0"/>
              <a:t>© Nokia 2011  Filename.pptx   v. 0.1  YYYY-MM-DD   Author  Document ID   [Edit via Insert &gt; Header &amp; Footer]</a:t>
            </a:r>
            <a:endParaRPr lang="en-GB" dirty="0"/>
          </a:p>
        </p:txBody>
      </p:sp>
      <p:pic>
        <p:nvPicPr>
          <p:cNvPr id="7" name="Picture 6" descr="Nokia_brandmark_logo_blue_vector_RGB.em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166974" y="6450034"/>
            <a:ext cx="619868" cy="103311"/>
          </a:xfrm>
          <a:prstGeom prst="rect">
            <a:avLst/>
          </a:prstGeom>
        </p:spPr>
      </p:pic>
      <p:cxnSp>
        <p:nvCxnSpPr>
          <p:cNvPr id="8" name="Straight Connector 7"/>
          <p:cNvCxnSpPr/>
          <p:nvPr userDrawn="1"/>
        </p:nvCxnSpPr>
        <p:spPr>
          <a:xfrm flipV="1">
            <a:off x="395536" y="6426000"/>
            <a:ext cx="0" cy="432000"/>
          </a:xfrm>
          <a:prstGeom prst="line">
            <a:avLst/>
          </a:prstGeom>
          <a:ln>
            <a:solidFill>
              <a:srgbClr val="12419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 userDrawn="1"/>
        </p:nvCxnSpPr>
        <p:spPr>
          <a:xfrm flipV="1">
            <a:off x="857224" y="6426000"/>
            <a:ext cx="0" cy="432000"/>
          </a:xfrm>
          <a:prstGeom prst="line">
            <a:avLst/>
          </a:prstGeom>
          <a:ln>
            <a:solidFill>
              <a:srgbClr val="12419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 descr="Nokia_brandmark_logo_blue_vector_RGB.emf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8166974" y="6450034"/>
            <a:ext cx="619868" cy="103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892060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BLU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344971" y="2565077"/>
            <a:ext cx="4200525" cy="369332"/>
          </a:xfrm>
        </p:spPr>
        <p:txBody>
          <a:bodyPr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Title Placeholder 1"/>
          <p:cNvSpPr>
            <a:spLocks noGrp="1"/>
          </p:cNvSpPr>
          <p:nvPr>
            <p:ph type="title"/>
          </p:nvPr>
        </p:nvSpPr>
        <p:spPr>
          <a:xfrm>
            <a:off x="344971" y="287890"/>
            <a:ext cx="8388000" cy="738664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>
              <a:defRPr sz="480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57200" y="6449161"/>
            <a:ext cx="298376" cy="123111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+mn-lt"/>
              </a:defRPr>
            </a:lvl1pPr>
          </a:lstStyle>
          <a:p>
            <a:fld id="{1DFF4ECC-2EB9-4399-B072-B53D46A7B74E}" type="slidenum">
              <a:rPr lang="en-GB" smtClean="0"/>
              <a:pPr/>
              <a:t>‹#›</a:t>
            </a:fld>
            <a:endParaRPr lang="en-GB"/>
          </a:p>
        </p:txBody>
      </p:sp>
      <p:cxnSp>
        <p:nvCxnSpPr>
          <p:cNvPr id="25" name="Straight Connector 24"/>
          <p:cNvCxnSpPr/>
          <p:nvPr/>
        </p:nvCxnSpPr>
        <p:spPr>
          <a:xfrm flipV="1">
            <a:off x="395536" y="6426000"/>
            <a:ext cx="0" cy="432000"/>
          </a:xfrm>
          <a:prstGeom prst="line">
            <a:avLst/>
          </a:prstGeom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 flipV="1">
            <a:off x="857224" y="6426000"/>
            <a:ext cx="0" cy="432000"/>
          </a:xfrm>
          <a:prstGeom prst="line">
            <a:avLst/>
          </a:prstGeom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28662" y="6449161"/>
            <a:ext cx="6572296" cy="123111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smtClean="0"/>
              <a:t>© Nokia 2011  Filename.pptx   v. 0.1  YYYY-MM-DD   Author  Document ID   [Edit via Insert &gt; Header &amp; Footer]</a:t>
            </a:r>
            <a:endParaRPr lang="en-GB" dirty="0"/>
          </a:p>
        </p:txBody>
      </p:sp>
      <p:pic>
        <p:nvPicPr>
          <p:cNvPr id="9" name="Picture 8" descr="Nokia_ConnectingPeople_brandmark_logo_white_vector_RGB.em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858148" y="6224933"/>
            <a:ext cx="973119" cy="363298"/>
          </a:xfrm>
          <a:prstGeom prst="rect">
            <a:avLst/>
          </a:prstGeom>
        </p:spPr>
      </p:pic>
      <p:cxnSp>
        <p:nvCxnSpPr>
          <p:cNvPr id="11" name="Straight Connector 10"/>
          <p:cNvCxnSpPr/>
          <p:nvPr userDrawn="1"/>
        </p:nvCxnSpPr>
        <p:spPr>
          <a:xfrm flipV="1">
            <a:off x="395536" y="6426000"/>
            <a:ext cx="0" cy="432000"/>
          </a:xfrm>
          <a:prstGeom prst="line">
            <a:avLst/>
          </a:prstGeom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 userDrawn="1"/>
        </p:nvCxnSpPr>
        <p:spPr>
          <a:xfrm flipV="1">
            <a:off x="857224" y="6426000"/>
            <a:ext cx="0" cy="432000"/>
          </a:xfrm>
          <a:prstGeom prst="line">
            <a:avLst/>
          </a:prstGeom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12" descr="Nokia_ConnectingPeople_brandmark_logo_white_vector_RGB.emf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7858148" y="6224933"/>
            <a:ext cx="973119" cy="3632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339417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GRADIEN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  <a:latin typeface="+mn-lt"/>
              </a:defRPr>
            </a:lvl1pPr>
          </a:lstStyle>
          <a:p>
            <a:fld id="{1DFF4ECC-2EB9-4399-B072-B53D46A7B74E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344971" y="2565077"/>
            <a:ext cx="4200525" cy="369332"/>
          </a:xfrm>
        </p:spPr>
        <p:txBody>
          <a:bodyPr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itle Placeholder 1"/>
          <p:cNvSpPr>
            <a:spLocks noGrp="1"/>
          </p:cNvSpPr>
          <p:nvPr>
            <p:ph type="title"/>
          </p:nvPr>
        </p:nvSpPr>
        <p:spPr>
          <a:xfrm>
            <a:off x="344971" y="285728"/>
            <a:ext cx="8388000" cy="738664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>
              <a:defRPr sz="480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cxnSp>
        <p:nvCxnSpPr>
          <p:cNvPr id="24" name="Straight Connector 23"/>
          <p:cNvCxnSpPr/>
          <p:nvPr/>
        </p:nvCxnSpPr>
        <p:spPr>
          <a:xfrm flipV="1">
            <a:off x="395536" y="6426000"/>
            <a:ext cx="0" cy="432000"/>
          </a:xfrm>
          <a:prstGeom prst="line">
            <a:avLst/>
          </a:prstGeom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 flipV="1">
            <a:off x="857224" y="6426000"/>
            <a:ext cx="0" cy="432000"/>
          </a:xfrm>
          <a:prstGeom prst="line">
            <a:avLst/>
          </a:prstGeom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28662" y="6449161"/>
            <a:ext cx="6572296" cy="123111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smtClean="0"/>
              <a:t>© Nokia 2011  Filename.pptx   v. 0.1  YYYY-MM-DD   Author  Document ID   [Edit via Insert &gt; Header &amp; Footer]</a:t>
            </a:r>
            <a:endParaRPr lang="en-GB" dirty="0"/>
          </a:p>
        </p:txBody>
      </p:sp>
      <p:pic>
        <p:nvPicPr>
          <p:cNvPr id="9" name="Picture 8" descr="Nokia_ConnectingPeople_brandmark_logo_white_vector_RGB.em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858148" y="6224933"/>
            <a:ext cx="973119" cy="363298"/>
          </a:xfrm>
          <a:prstGeom prst="rect">
            <a:avLst/>
          </a:prstGeom>
        </p:spPr>
      </p:pic>
      <p:cxnSp>
        <p:nvCxnSpPr>
          <p:cNvPr id="10" name="Straight Connector 9"/>
          <p:cNvCxnSpPr/>
          <p:nvPr userDrawn="1"/>
        </p:nvCxnSpPr>
        <p:spPr>
          <a:xfrm flipV="1">
            <a:off x="395536" y="6426000"/>
            <a:ext cx="0" cy="432000"/>
          </a:xfrm>
          <a:prstGeom prst="line">
            <a:avLst/>
          </a:prstGeom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 userDrawn="1"/>
        </p:nvCxnSpPr>
        <p:spPr>
          <a:xfrm flipV="1">
            <a:off x="857224" y="6426000"/>
            <a:ext cx="0" cy="432000"/>
          </a:xfrm>
          <a:prstGeom prst="line">
            <a:avLst/>
          </a:prstGeom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11" descr="Nokia_ConnectingPeople_brandmark_logo_white_vector_RGB.emf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7858148" y="6224933"/>
            <a:ext cx="973119" cy="3632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52844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White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9786227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ue Blan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7664698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dient Blank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2558226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 NO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4971" y="287890"/>
            <a:ext cx="8388000" cy="615553"/>
          </a:xfrm>
        </p:spPr>
        <p:txBody>
          <a:bodyPr/>
          <a:lstStyle>
            <a:lvl1pPr>
              <a:defRPr spc="-120" baseline="0">
                <a:latin typeface="+mn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57200" y="6449161"/>
            <a:ext cx="298376" cy="123111"/>
          </a:xfrm>
        </p:spPr>
        <p:txBody>
          <a:bodyPr/>
          <a:lstStyle>
            <a:lvl1pPr>
              <a:defRPr>
                <a:latin typeface="+mn-lt"/>
              </a:defRPr>
            </a:lvl1pPr>
          </a:lstStyle>
          <a:p>
            <a:fld id="{1DFF4ECC-2EB9-4399-B072-B53D46A7B74E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11" name="Picture 10" descr="Nokia_brandmark_logo_blue_vector_RGB.emf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8166974" y="6450034"/>
            <a:ext cx="619868" cy="103311"/>
          </a:xfrm>
          <a:prstGeom prst="rect">
            <a:avLst/>
          </a:prstGeom>
        </p:spPr>
      </p:pic>
      <p:cxnSp>
        <p:nvCxnSpPr>
          <p:cNvPr id="14" name="Straight Connector 13"/>
          <p:cNvCxnSpPr/>
          <p:nvPr userDrawn="1"/>
        </p:nvCxnSpPr>
        <p:spPr>
          <a:xfrm flipV="1">
            <a:off x="395536" y="6426000"/>
            <a:ext cx="0" cy="432000"/>
          </a:xfrm>
          <a:prstGeom prst="line">
            <a:avLst/>
          </a:prstGeom>
          <a:ln>
            <a:solidFill>
              <a:srgbClr val="12419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 userDrawn="1"/>
        </p:nvCxnSpPr>
        <p:spPr>
          <a:xfrm flipV="1">
            <a:off x="857224" y="6426000"/>
            <a:ext cx="0" cy="432000"/>
          </a:xfrm>
          <a:prstGeom prst="line">
            <a:avLst/>
          </a:prstGeom>
          <a:ln>
            <a:solidFill>
              <a:srgbClr val="12419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28662" y="6449161"/>
            <a:ext cx="6572296" cy="123111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800">
                <a:solidFill>
                  <a:srgbClr val="124191"/>
                </a:solidFill>
                <a:latin typeface="+mn-lt"/>
              </a:defRPr>
            </a:lvl1pPr>
          </a:lstStyle>
          <a:p>
            <a:r>
              <a:rPr lang="en-US" smtClean="0"/>
              <a:t>© Nokia 2011  Filename.pptx   v. 0.1  YYYY-MM-DD   Author  Document ID   [Edit via Insert &gt; Header &amp; Footer]</a:t>
            </a:r>
            <a:endParaRPr lang="en-GB" dirty="0"/>
          </a:p>
        </p:txBody>
      </p:sp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344971" y="1552562"/>
            <a:ext cx="8407400" cy="4737708"/>
          </a:xfrm>
        </p:spPr>
        <p:txBody>
          <a:bodyPr>
            <a:normAutofit/>
          </a:bodyPr>
          <a:lstStyle>
            <a:lvl1pPr marL="0" indent="0">
              <a:buNone/>
              <a:defRPr>
                <a:latin typeface="+mn-lt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 NO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4971" y="287890"/>
            <a:ext cx="8388000" cy="615553"/>
          </a:xfrm>
        </p:spPr>
        <p:txBody>
          <a:bodyPr/>
          <a:lstStyle>
            <a:lvl1pPr>
              <a:defRPr spc="-120" baseline="0">
                <a:latin typeface="+mn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57200" y="6449161"/>
            <a:ext cx="298376" cy="123111"/>
          </a:xfrm>
        </p:spPr>
        <p:txBody>
          <a:bodyPr/>
          <a:lstStyle>
            <a:lvl1pPr>
              <a:defRPr>
                <a:latin typeface="+mn-lt"/>
              </a:defRPr>
            </a:lvl1pPr>
          </a:lstStyle>
          <a:p>
            <a:fld id="{1DFF4ECC-2EB9-4399-B072-B53D46A7B74E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11" name="Picture 10" descr="Nokia_brandmark_logo_blue_vector_RGB.em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166974" y="6450034"/>
            <a:ext cx="619868" cy="103311"/>
          </a:xfrm>
          <a:prstGeom prst="rect">
            <a:avLst/>
          </a:prstGeom>
        </p:spPr>
      </p:pic>
      <p:cxnSp>
        <p:nvCxnSpPr>
          <p:cNvPr id="14" name="Straight Connector 13"/>
          <p:cNvCxnSpPr/>
          <p:nvPr/>
        </p:nvCxnSpPr>
        <p:spPr>
          <a:xfrm flipV="1">
            <a:off x="395536" y="6426000"/>
            <a:ext cx="0" cy="432000"/>
          </a:xfrm>
          <a:prstGeom prst="line">
            <a:avLst/>
          </a:prstGeom>
          <a:ln>
            <a:solidFill>
              <a:srgbClr val="12419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 flipV="1">
            <a:off x="857224" y="6426000"/>
            <a:ext cx="0" cy="432000"/>
          </a:xfrm>
          <a:prstGeom prst="line">
            <a:avLst/>
          </a:prstGeom>
          <a:ln>
            <a:solidFill>
              <a:srgbClr val="12419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28662" y="6449161"/>
            <a:ext cx="6572296" cy="123111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800">
                <a:solidFill>
                  <a:srgbClr val="124191"/>
                </a:solidFill>
                <a:latin typeface="+mn-lt"/>
              </a:defRPr>
            </a:lvl1pPr>
          </a:lstStyle>
          <a:p>
            <a:r>
              <a:rPr lang="en-US" smtClean="0"/>
              <a:t>© Nokia 2011  Filename.pptx   v. 0.1  YYYY-MM-DD   Author  Document ID   [Edit via Insert &gt; Header &amp; Footer]</a:t>
            </a:r>
            <a:endParaRPr lang="en-GB" dirty="0"/>
          </a:p>
        </p:txBody>
      </p:sp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344971" y="1552562"/>
            <a:ext cx="8407400" cy="4737708"/>
          </a:xfrm>
        </p:spPr>
        <p:txBody>
          <a:bodyPr>
            <a:normAutofit/>
          </a:bodyPr>
          <a:lstStyle>
            <a:lvl1pPr marL="0" indent="0">
              <a:buNone/>
              <a:defRPr>
                <a:latin typeface="+mn-lt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10" name="Picture 9" descr="Nokia_brandmark_logo_blue_vector_RGB.emf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8166974" y="6450034"/>
            <a:ext cx="619868" cy="103311"/>
          </a:xfrm>
          <a:prstGeom prst="rect">
            <a:avLst/>
          </a:prstGeom>
        </p:spPr>
      </p:pic>
      <p:cxnSp>
        <p:nvCxnSpPr>
          <p:cNvPr id="12" name="Straight Connector 11"/>
          <p:cNvCxnSpPr/>
          <p:nvPr userDrawn="1"/>
        </p:nvCxnSpPr>
        <p:spPr>
          <a:xfrm flipV="1">
            <a:off x="395536" y="6426000"/>
            <a:ext cx="0" cy="432000"/>
          </a:xfrm>
          <a:prstGeom prst="line">
            <a:avLst/>
          </a:prstGeom>
          <a:ln>
            <a:solidFill>
              <a:srgbClr val="12419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 userDrawn="1"/>
        </p:nvCxnSpPr>
        <p:spPr>
          <a:xfrm flipV="1">
            <a:off x="857224" y="6426000"/>
            <a:ext cx="0" cy="432000"/>
          </a:xfrm>
          <a:prstGeom prst="line">
            <a:avLst/>
          </a:prstGeom>
          <a:ln>
            <a:solidFill>
              <a:srgbClr val="12419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4971" y="287890"/>
            <a:ext cx="8388000" cy="615553"/>
          </a:xfrm>
        </p:spPr>
        <p:txBody>
          <a:bodyPr/>
          <a:lstStyle>
            <a:lvl1pPr>
              <a:defRPr baseline="0">
                <a:latin typeface="+mn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59285" y="2714620"/>
            <a:ext cx="8156119" cy="3594700"/>
          </a:xfrm>
        </p:spPr>
        <p:txBody>
          <a:bodyPr>
            <a:normAutofit/>
          </a:bodyPr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57200" y="6449161"/>
            <a:ext cx="298376" cy="123111"/>
          </a:xfrm>
        </p:spPr>
        <p:txBody>
          <a:bodyPr/>
          <a:lstStyle>
            <a:lvl1pPr>
              <a:defRPr>
                <a:latin typeface="+mn-lt"/>
              </a:defRPr>
            </a:lvl1pPr>
          </a:lstStyle>
          <a:p>
            <a:fld id="{1DFF4ECC-2EB9-4399-B072-B53D46A7B74E}" type="slidenum">
              <a:rPr lang="en-GB" smtClean="0"/>
              <a:pPr/>
              <a:t>‹#›</a:t>
            </a:fld>
            <a:endParaRPr lang="en-GB"/>
          </a:p>
        </p:txBody>
      </p:sp>
      <p:cxnSp>
        <p:nvCxnSpPr>
          <p:cNvPr id="15" name="Straight Connector 14"/>
          <p:cNvCxnSpPr/>
          <p:nvPr userDrawn="1"/>
        </p:nvCxnSpPr>
        <p:spPr>
          <a:xfrm flipV="1">
            <a:off x="395536" y="6426000"/>
            <a:ext cx="0" cy="432000"/>
          </a:xfrm>
          <a:prstGeom prst="line">
            <a:avLst/>
          </a:prstGeom>
          <a:ln>
            <a:solidFill>
              <a:srgbClr val="12419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 userDrawn="1"/>
        </p:nvCxnSpPr>
        <p:spPr>
          <a:xfrm flipV="1">
            <a:off x="857224" y="6426000"/>
            <a:ext cx="0" cy="432000"/>
          </a:xfrm>
          <a:prstGeom prst="line">
            <a:avLst/>
          </a:prstGeom>
          <a:ln>
            <a:solidFill>
              <a:srgbClr val="12419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28662" y="6449161"/>
            <a:ext cx="6572296" cy="123111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800">
                <a:solidFill>
                  <a:srgbClr val="124191"/>
                </a:solidFill>
                <a:latin typeface="+mn-lt"/>
              </a:defRPr>
            </a:lvl1pPr>
          </a:lstStyle>
          <a:p>
            <a:r>
              <a:rPr lang="en-US" smtClean="0"/>
              <a:t>© Nokia 2011  Filename.pptx   v. 0.1  YYYY-MM-DD   Author  Document ID   [Edit via Insert &gt; Header &amp; Footer]</a:t>
            </a:r>
            <a:endParaRPr lang="en-GB" dirty="0"/>
          </a:p>
        </p:txBody>
      </p:sp>
      <p:sp>
        <p:nvSpPr>
          <p:cNvPr id="21" name="Content Placeholder 2"/>
          <p:cNvSpPr>
            <a:spLocks noGrp="1"/>
          </p:cNvSpPr>
          <p:nvPr>
            <p:ph idx="13"/>
          </p:nvPr>
        </p:nvSpPr>
        <p:spPr>
          <a:xfrm>
            <a:off x="342578" y="1556792"/>
            <a:ext cx="8358246" cy="1152128"/>
          </a:xfrm>
        </p:spPr>
        <p:txBody>
          <a:bodyPr>
            <a:normAutofit/>
          </a:bodyPr>
          <a:lstStyle>
            <a:lvl1pPr marL="0" indent="0">
              <a:buFontTx/>
              <a:buNone/>
              <a:defRPr>
                <a:latin typeface="+mn-lt"/>
              </a:defRPr>
            </a:lvl1pPr>
            <a:lvl2pPr>
              <a:buFontTx/>
              <a:buNone/>
              <a:defRPr>
                <a:latin typeface="+mn-lt"/>
              </a:defRPr>
            </a:lvl2pPr>
            <a:lvl3pPr>
              <a:buFontTx/>
              <a:buNone/>
              <a:defRPr>
                <a:latin typeface="+mn-lt"/>
              </a:defRPr>
            </a:lvl3pPr>
            <a:lvl4pPr>
              <a:buFontTx/>
              <a:buNone/>
              <a:defRPr>
                <a:latin typeface="+mn-lt"/>
              </a:defRPr>
            </a:lvl4pPr>
            <a:lvl5pPr>
              <a:buFontTx/>
              <a:buNone/>
              <a:defRPr>
                <a:latin typeface="+mn-lt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12" name="Picture 11" descr="Nokia_brandmark_logo_blue_vector_RGB.emf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8166974" y="6450034"/>
            <a:ext cx="619868" cy="10331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tatemen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  <a:latin typeface="+mn-lt"/>
              </a:defRPr>
            </a:lvl1pPr>
          </a:lstStyle>
          <a:p>
            <a:fld id="{1DFF4ECC-2EB9-4399-B072-B53D46A7B74E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19" name="Title Placeholder 1"/>
          <p:cNvSpPr>
            <a:spLocks noGrp="1"/>
          </p:cNvSpPr>
          <p:nvPr>
            <p:ph type="title"/>
          </p:nvPr>
        </p:nvSpPr>
        <p:spPr>
          <a:xfrm>
            <a:off x="357158" y="2861226"/>
            <a:ext cx="8388000" cy="738664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algn="ctr">
              <a:defRPr sz="480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cxnSp>
        <p:nvCxnSpPr>
          <p:cNvPr id="24" name="Straight Connector 23"/>
          <p:cNvCxnSpPr/>
          <p:nvPr userDrawn="1"/>
        </p:nvCxnSpPr>
        <p:spPr>
          <a:xfrm flipV="1">
            <a:off x="395536" y="6426000"/>
            <a:ext cx="0" cy="432000"/>
          </a:xfrm>
          <a:prstGeom prst="line">
            <a:avLst/>
          </a:prstGeom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 userDrawn="1"/>
        </p:nvCxnSpPr>
        <p:spPr>
          <a:xfrm flipV="1">
            <a:off x="857224" y="6426000"/>
            <a:ext cx="0" cy="432000"/>
          </a:xfrm>
          <a:prstGeom prst="line">
            <a:avLst/>
          </a:prstGeom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28662" y="6449161"/>
            <a:ext cx="6572296" cy="123111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smtClean="0"/>
              <a:t>© Nokia 2011  Filename.pptx   v. 0.1  YYYY-MM-DD   Author  Document ID   [Edit via Insert &gt; Header &amp; Footer]</a:t>
            </a:r>
            <a:endParaRPr lang="en-GB" dirty="0"/>
          </a:p>
        </p:txBody>
      </p:sp>
      <p:pic>
        <p:nvPicPr>
          <p:cNvPr id="8" name="Picture 7" descr="Nokia_ConnectingPeople_brandmark_logo_white_vector_RGB.emf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7858148" y="6224933"/>
            <a:ext cx="973119" cy="3632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5284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60000" y="1571612"/>
            <a:ext cx="3960000" cy="639762"/>
          </a:xfrm>
        </p:spPr>
        <p:txBody>
          <a:bodyPr anchor="t"/>
          <a:lstStyle>
            <a:lvl1pPr marL="0" indent="0">
              <a:buNone/>
              <a:defRPr sz="2400" b="0">
                <a:solidFill>
                  <a:srgbClr val="646464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6748" y="2399612"/>
            <a:ext cx="3960000" cy="3960000"/>
          </a:xfrm>
        </p:spPr>
        <p:txBody>
          <a:bodyPr/>
          <a:lstStyle>
            <a:lvl1pPr>
              <a:defRPr sz="2200">
                <a:solidFill>
                  <a:srgbClr val="646464"/>
                </a:solidFill>
                <a:latin typeface="+mn-lt"/>
              </a:defRPr>
            </a:lvl1pPr>
            <a:lvl2pPr>
              <a:defRPr sz="2200">
                <a:solidFill>
                  <a:srgbClr val="646464"/>
                </a:solidFill>
                <a:latin typeface="+mn-lt"/>
              </a:defRPr>
            </a:lvl2pPr>
            <a:lvl3pPr>
              <a:defRPr sz="2000">
                <a:solidFill>
                  <a:srgbClr val="646464"/>
                </a:solidFill>
                <a:latin typeface="+mn-lt"/>
              </a:defRPr>
            </a:lvl3pPr>
            <a:lvl4pPr>
              <a:defRPr sz="1800" b="0">
                <a:solidFill>
                  <a:srgbClr val="646464"/>
                </a:solidFill>
                <a:latin typeface="+mn-lt"/>
              </a:defRPr>
            </a:lvl4pPr>
            <a:lvl5pPr>
              <a:defRPr sz="1600">
                <a:solidFill>
                  <a:srgbClr val="646464"/>
                </a:solidFill>
                <a:latin typeface="+mn-lt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03774" y="1571612"/>
            <a:ext cx="3911630" cy="639762"/>
          </a:xfrm>
        </p:spPr>
        <p:txBody>
          <a:bodyPr anchor="t"/>
          <a:lstStyle>
            <a:lvl1pPr marL="0" indent="0">
              <a:buNone/>
              <a:defRPr sz="2400" b="0">
                <a:solidFill>
                  <a:srgbClr val="646464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03775" y="2399612"/>
            <a:ext cx="3911629" cy="3960000"/>
          </a:xfrm>
        </p:spPr>
        <p:txBody>
          <a:bodyPr/>
          <a:lstStyle>
            <a:lvl1pPr>
              <a:defRPr sz="2200">
                <a:solidFill>
                  <a:srgbClr val="646464"/>
                </a:solidFill>
                <a:latin typeface="+mn-lt"/>
              </a:defRPr>
            </a:lvl1pPr>
            <a:lvl2pPr>
              <a:defRPr sz="2200">
                <a:solidFill>
                  <a:srgbClr val="646464"/>
                </a:solidFill>
                <a:latin typeface="+mn-lt"/>
              </a:defRPr>
            </a:lvl2pPr>
            <a:lvl3pPr>
              <a:defRPr sz="2000" b="0">
                <a:solidFill>
                  <a:srgbClr val="646464"/>
                </a:solidFill>
                <a:latin typeface="+mn-lt"/>
              </a:defRPr>
            </a:lvl3pPr>
            <a:lvl4pPr>
              <a:defRPr sz="1800" b="0">
                <a:solidFill>
                  <a:srgbClr val="646464"/>
                </a:solidFill>
                <a:latin typeface="+mn-lt"/>
              </a:defRPr>
            </a:lvl4pPr>
            <a:lvl5pPr>
              <a:defRPr sz="1600" b="0">
                <a:solidFill>
                  <a:srgbClr val="646464"/>
                </a:solidFill>
                <a:latin typeface="+mn-lt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57200" y="6449161"/>
            <a:ext cx="298376" cy="123111"/>
          </a:xfrm>
        </p:spPr>
        <p:txBody>
          <a:bodyPr/>
          <a:lstStyle>
            <a:lvl1pPr>
              <a:defRPr>
                <a:latin typeface="+mn-lt"/>
              </a:defRPr>
            </a:lvl1pPr>
          </a:lstStyle>
          <a:p>
            <a:fld id="{1DFF4ECC-2EB9-4399-B072-B53D46A7B74E}" type="slidenum">
              <a:rPr lang="en-GB" smtClean="0"/>
              <a:pPr/>
              <a:t>‹#›</a:t>
            </a:fld>
            <a:endParaRPr lang="en-GB"/>
          </a:p>
        </p:txBody>
      </p:sp>
      <p:cxnSp>
        <p:nvCxnSpPr>
          <p:cNvPr id="26" name="Straight Connector 25"/>
          <p:cNvCxnSpPr/>
          <p:nvPr userDrawn="1"/>
        </p:nvCxnSpPr>
        <p:spPr>
          <a:xfrm flipV="1">
            <a:off x="395536" y="6426000"/>
            <a:ext cx="0" cy="432000"/>
          </a:xfrm>
          <a:prstGeom prst="line">
            <a:avLst/>
          </a:prstGeom>
          <a:ln>
            <a:solidFill>
              <a:srgbClr val="12419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 userDrawn="1"/>
        </p:nvCxnSpPr>
        <p:spPr>
          <a:xfrm flipV="1">
            <a:off x="857224" y="6426000"/>
            <a:ext cx="0" cy="432000"/>
          </a:xfrm>
          <a:prstGeom prst="line">
            <a:avLst/>
          </a:prstGeom>
          <a:ln>
            <a:solidFill>
              <a:srgbClr val="12419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Footer Placeholder 4"/>
          <p:cNvSpPr>
            <a:spLocks noGrp="1"/>
          </p:cNvSpPr>
          <p:nvPr>
            <p:ph type="ftr" sz="quarter" idx="13"/>
          </p:nvPr>
        </p:nvSpPr>
        <p:spPr>
          <a:xfrm>
            <a:off x="928662" y="6449161"/>
            <a:ext cx="6572296" cy="123111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800">
                <a:solidFill>
                  <a:srgbClr val="124191"/>
                </a:solidFill>
                <a:latin typeface="+mn-lt"/>
              </a:defRPr>
            </a:lvl1pPr>
          </a:lstStyle>
          <a:p>
            <a:r>
              <a:rPr lang="en-US" smtClean="0"/>
              <a:t>© Nokia 2011  Filename.pptx   v. 0.1  YYYY-MM-DD   Author  Document ID   [Edit via Insert &gt; Header &amp; Footer]</a:t>
            </a:r>
            <a:endParaRPr lang="en-GB" dirty="0"/>
          </a:p>
        </p:txBody>
      </p:sp>
      <p:pic>
        <p:nvPicPr>
          <p:cNvPr id="12" name="Picture 11" descr="Nokia_brandmark_logo_blue_vector_RGB.emf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8166974" y="6450034"/>
            <a:ext cx="619868" cy="103311"/>
          </a:xfrm>
          <a:prstGeom prst="rect">
            <a:avLst/>
          </a:prstGeom>
        </p:spPr>
      </p:pic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344971" y="287890"/>
            <a:ext cx="8388000" cy="615553"/>
          </a:xfrm>
        </p:spPr>
        <p:txBody>
          <a:bodyPr/>
          <a:lstStyle>
            <a:lvl1pPr>
              <a:defRPr>
                <a:latin typeface="+mn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015026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57200" y="6449161"/>
            <a:ext cx="298376" cy="123111"/>
          </a:xfrm>
        </p:spPr>
        <p:txBody>
          <a:bodyPr/>
          <a:lstStyle>
            <a:lvl1pPr>
              <a:defRPr>
                <a:latin typeface="+mn-lt"/>
              </a:defRPr>
            </a:lvl1pPr>
          </a:lstStyle>
          <a:p>
            <a:fld id="{1DFF4ECC-2EB9-4399-B072-B53D46A7B74E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20" name="Title 1"/>
          <p:cNvSpPr>
            <a:spLocks noGrp="1"/>
          </p:cNvSpPr>
          <p:nvPr>
            <p:ph type="title"/>
          </p:nvPr>
        </p:nvSpPr>
        <p:spPr>
          <a:xfrm>
            <a:off x="344971" y="287890"/>
            <a:ext cx="8388000" cy="615553"/>
          </a:xfrm>
        </p:spPr>
        <p:txBody>
          <a:bodyPr>
            <a:spAutoFit/>
          </a:bodyPr>
          <a:lstStyle>
            <a:lvl1pPr>
              <a:defRPr>
                <a:latin typeface="+mn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cxnSp>
        <p:nvCxnSpPr>
          <p:cNvPr id="22" name="Straight Connector 21"/>
          <p:cNvCxnSpPr/>
          <p:nvPr userDrawn="1"/>
        </p:nvCxnSpPr>
        <p:spPr>
          <a:xfrm flipV="1">
            <a:off x="395536" y="6426000"/>
            <a:ext cx="0" cy="432000"/>
          </a:xfrm>
          <a:prstGeom prst="line">
            <a:avLst/>
          </a:prstGeom>
          <a:ln>
            <a:solidFill>
              <a:srgbClr val="12419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 userDrawn="1"/>
        </p:nvCxnSpPr>
        <p:spPr>
          <a:xfrm flipV="1">
            <a:off x="857224" y="6426000"/>
            <a:ext cx="0" cy="432000"/>
          </a:xfrm>
          <a:prstGeom prst="line">
            <a:avLst/>
          </a:prstGeom>
          <a:ln>
            <a:solidFill>
              <a:srgbClr val="12419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28662" y="6449161"/>
            <a:ext cx="6572296" cy="123111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800">
                <a:solidFill>
                  <a:srgbClr val="124191"/>
                </a:solidFill>
                <a:latin typeface="+mn-lt"/>
              </a:defRPr>
            </a:lvl1pPr>
          </a:lstStyle>
          <a:p>
            <a:r>
              <a:rPr lang="en-US" smtClean="0"/>
              <a:t>© Nokia 2011  Filename.pptx   v. 0.1  YYYY-MM-DD   Author  Document ID   [Edit via Insert &gt; Header &amp; Footer]</a:t>
            </a:r>
            <a:endParaRPr lang="en-GB" dirty="0"/>
          </a:p>
        </p:txBody>
      </p:sp>
      <p:pic>
        <p:nvPicPr>
          <p:cNvPr id="8" name="Picture 7" descr="Nokia_brandmark_logo_blue_vector_RGB.emf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8166974" y="6450034"/>
            <a:ext cx="619868" cy="103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662936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xt_3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latin typeface="+mn-lt"/>
              </a:defRPr>
            </a:lvl1pPr>
          </a:lstStyle>
          <a:p>
            <a:fld id="{1DFF4ECC-2EB9-4399-B072-B53D46A7B74E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2"/>
          </p:nvPr>
        </p:nvSpPr>
        <p:spPr>
          <a:xfrm>
            <a:off x="350939" y="1571612"/>
            <a:ext cx="8388000" cy="4737708"/>
          </a:xfrm>
        </p:spPr>
        <p:txBody>
          <a:bodyPr numCol="3" spcCol="180000">
            <a:normAutofit/>
          </a:bodyPr>
          <a:lstStyle>
            <a:lvl1pPr marL="0" indent="0">
              <a:spcAft>
                <a:spcPts val="0"/>
              </a:spcAft>
              <a:buNone/>
              <a:defRPr sz="1400">
                <a:solidFill>
                  <a:srgbClr val="646464"/>
                </a:solidFill>
                <a:latin typeface="+mn-lt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1" name="Title 1"/>
          <p:cNvSpPr>
            <a:spLocks noGrp="1"/>
          </p:cNvSpPr>
          <p:nvPr>
            <p:ph type="title"/>
          </p:nvPr>
        </p:nvSpPr>
        <p:spPr>
          <a:xfrm>
            <a:off x="344971" y="287890"/>
            <a:ext cx="8388000" cy="615553"/>
          </a:xfrm>
        </p:spPr>
        <p:txBody>
          <a:bodyPr>
            <a:spAutoFit/>
          </a:bodyPr>
          <a:lstStyle>
            <a:lvl1pPr>
              <a:defRPr>
                <a:latin typeface="+mn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cxnSp>
        <p:nvCxnSpPr>
          <p:cNvPr id="23" name="Straight Connector 22"/>
          <p:cNvCxnSpPr/>
          <p:nvPr userDrawn="1"/>
        </p:nvCxnSpPr>
        <p:spPr>
          <a:xfrm flipV="1">
            <a:off x="395536" y="6426000"/>
            <a:ext cx="0" cy="432000"/>
          </a:xfrm>
          <a:prstGeom prst="line">
            <a:avLst/>
          </a:prstGeom>
          <a:ln>
            <a:solidFill>
              <a:srgbClr val="12419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 userDrawn="1"/>
        </p:nvCxnSpPr>
        <p:spPr>
          <a:xfrm flipV="1">
            <a:off x="857224" y="6426000"/>
            <a:ext cx="0" cy="432000"/>
          </a:xfrm>
          <a:prstGeom prst="line">
            <a:avLst/>
          </a:prstGeom>
          <a:ln>
            <a:solidFill>
              <a:srgbClr val="12419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28662" y="6449161"/>
            <a:ext cx="6572296" cy="123111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800">
                <a:solidFill>
                  <a:srgbClr val="124191"/>
                </a:solidFill>
                <a:latin typeface="+mn-lt"/>
              </a:defRPr>
            </a:lvl1pPr>
          </a:lstStyle>
          <a:p>
            <a:r>
              <a:rPr lang="en-US" smtClean="0"/>
              <a:t>© Nokia 2011  Filename.pptx   v. 0.1  YYYY-MM-DD   Author  Document ID   [Edit via Insert &gt; Header &amp; Footer]</a:t>
            </a:r>
            <a:endParaRPr lang="en-GB" dirty="0"/>
          </a:p>
        </p:txBody>
      </p:sp>
      <p:pic>
        <p:nvPicPr>
          <p:cNvPr id="9" name="Picture 8" descr="Nokia_brandmark_logo_blue_vector_RGB.emf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8166974" y="6450034"/>
            <a:ext cx="619868" cy="103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525325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xt_2Columns_P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latin typeface="+mn-lt"/>
              </a:defRPr>
            </a:lvl1pPr>
          </a:lstStyle>
          <a:p>
            <a:fld id="{1DFF4ECC-2EB9-4399-B072-B53D46A7B74E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3"/>
          </p:nvPr>
        </p:nvSpPr>
        <p:spPr>
          <a:xfrm>
            <a:off x="6215073" y="1573448"/>
            <a:ext cx="2563801" cy="2193558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rgbClr val="646464"/>
                </a:solidFill>
                <a:latin typeface="+mn-lt"/>
              </a:defRPr>
            </a:lvl1pPr>
          </a:lstStyle>
          <a:p>
            <a:r>
              <a:rPr lang="en-US" smtClean="0"/>
              <a:t>Click icon to add picture</a:t>
            </a:r>
            <a:endParaRPr lang="en-GB" dirty="0"/>
          </a:p>
        </p:txBody>
      </p:sp>
      <p:sp>
        <p:nvSpPr>
          <p:cNvPr id="15" name="Picture Placeholder 14"/>
          <p:cNvSpPr>
            <a:spLocks noGrp="1"/>
          </p:cNvSpPr>
          <p:nvPr>
            <p:ph type="pic" sz="quarter" idx="14"/>
          </p:nvPr>
        </p:nvSpPr>
        <p:spPr>
          <a:xfrm>
            <a:off x="6215073" y="3890286"/>
            <a:ext cx="2563801" cy="2194952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rgbClr val="646464"/>
                </a:solidFill>
                <a:latin typeface="+mn-lt"/>
              </a:defRPr>
            </a:lvl1pPr>
          </a:lstStyle>
          <a:p>
            <a:r>
              <a:rPr lang="en-US" smtClean="0"/>
              <a:t>Click icon to add picture</a:t>
            </a:r>
            <a:endParaRPr lang="en-GB" dirty="0"/>
          </a:p>
        </p:txBody>
      </p:sp>
      <p:sp>
        <p:nvSpPr>
          <p:cNvPr id="24" name="Title 1"/>
          <p:cNvSpPr>
            <a:spLocks noGrp="1"/>
          </p:cNvSpPr>
          <p:nvPr>
            <p:ph type="title"/>
          </p:nvPr>
        </p:nvSpPr>
        <p:spPr>
          <a:xfrm>
            <a:off x="344971" y="287890"/>
            <a:ext cx="8388000" cy="615553"/>
          </a:xfrm>
        </p:spPr>
        <p:txBody>
          <a:bodyPr>
            <a:spAutoFit/>
          </a:bodyPr>
          <a:lstStyle>
            <a:lvl1pPr>
              <a:defRPr>
                <a:latin typeface="+mn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cxnSp>
        <p:nvCxnSpPr>
          <p:cNvPr id="26" name="Straight Connector 25"/>
          <p:cNvCxnSpPr/>
          <p:nvPr userDrawn="1"/>
        </p:nvCxnSpPr>
        <p:spPr>
          <a:xfrm flipV="1">
            <a:off x="395536" y="6426000"/>
            <a:ext cx="0" cy="432000"/>
          </a:xfrm>
          <a:prstGeom prst="line">
            <a:avLst/>
          </a:prstGeom>
          <a:ln>
            <a:solidFill>
              <a:srgbClr val="12419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 userDrawn="1"/>
        </p:nvCxnSpPr>
        <p:spPr>
          <a:xfrm flipV="1">
            <a:off x="857224" y="6426000"/>
            <a:ext cx="0" cy="432000"/>
          </a:xfrm>
          <a:prstGeom prst="line">
            <a:avLst/>
          </a:prstGeom>
          <a:ln>
            <a:solidFill>
              <a:srgbClr val="12419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28662" y="6449161"/>
            <a:ext cx="6572296" cy="123111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800">
                <a:solidFill>
                  <a:srgbClr val="124191"/>
                </a:solidFill>
                <a:latin typeface="+mn-lt"/>
              </a:defRPr>
            </a:lvl1pPr>
          </a:lstStyle>
          <a:p>
            <a:r>
              <a:rPr lang="en-US" smtClean="0"/>
              <a:t>© Nokia 2011  Filename.pptx   v. 0.1  YYYY-MM-DD   Author  Document ID   [Edit via Insert &gt; Header &amp; Footer]</a:t>
            </a:r>
            <a:endParaRPr lang="en-GB" dirty="0"/>
          </a:p>
        </p:txBody>
      </p:sp>
      <p:sp>
        <p:nvSpPr>
          <p:cNvPr id="30" name="Content Placeholder 2"/>
          <p:cNvSpPr>
            <a:spLocks noGrp="1"/>
          </p:cNvSpPr>
          <p:nvPr>
            <p:ph idx="1"/>
          </p:nvPr>
        </p:nvSpPr>
        <p:spPr>
          <a:xfrm>
            <a:off x="344971" y="1571612"/>
            <a:ext cx="5798665" cy="4737708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11" name="Picture 10" descr="Nokia_brandmark_logo_blue_vector_RGB.emf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8166974" y="6450034"/>
            <a:ext cx="619868" cy="103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639848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>
          <a:xfrm>
            <a:off x="457200" y="6449161"/>
            <a:ext cx="298376" cy="123111"/>
          </a:xfrm>
        </p:spPr>
        <p:txBody>
          <a:bodyPr/>
          <a:lstStyle>
            <a:lvl1pPr>
              <a:defRPr>
                <a:latin typeface="+mn-lt"/>
              </a:defRPr>
            </a:lvl1pPr>
          </a:lstStyle>
          <a:p>
            <a:fld id="{1DFF4ECC-2EB9-4399-B072-B53D46A7B74E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3348038" y="1571612"/>
            <a:ext cx="5430837" cy="4737708"/>
          </a:xfrm>
        </p:spPr>
        <p:txBody>
          <a:bodyPr/>
          <a:lstStyle>
            <a:lvl1pPr>
              <a:buNone/>
              <a:defRPr>
                <a:solidFill>
                  <a:srgbClr val="646464"/>
                </a:solidFill>
                <a:latin typeface="+mn-lt"/>
              </a:defRPr>
            </a:lvl1pPr>
            <a:lvl2pPr>
              <a:defRPr>
                <a:solidFill>
                  <a:srgbClr val="646464"/>
                </a:solidFill>
                <a:latin typeface="+mn-lt"/>
              </a:defRPr>
            </a:lvl2pPr>
            <a:lvl3pPr>
              <a:defRPr>
                <a:solidFill>
                  <a:srgbClr val="646464"/>
                </a:solidFill>
                <a:latin typeface="+mn-lt"/>
              </a:defRPr>
            </a:lvl3pPr>
            <a:lvl4pPr>
              <a:defRPr>
                <a:solidFill>
                  <a:srgbClr val="646464"/>
                </a:solidFill>
                <a:latin typeface="+mn-lt"/>
              </a:defRPr>
            </a:lvl4pPr>
            <a:lvl5pPr>
              <a:defRPr>
                <a:solidFill>
                  <a:srgbClr val="646464"/>
                </a:solidFill>
                <a:latin typeface="+mn-lt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2" name="Title 1"/>
          <p:cNvSpPr>
            <a:spLocks noGrp="1"/>
          </p:cNvSpPr>
          <p:nvPr>
            <p:ph type="title"/>
          </p:nvPr>
        </p:nvSpPr>
        <p:spPr>
          <a:xfrm>
            <a:off x="344971" y="287890"/>
            <a:ext cx="8388000" cy="615553"/>
          </a:xfrm>
        </p:spPr>
        <p:txBody>
          <a:bodyPr>
            <a:spAutoFit/>
          </a:bodyPr>
          <a:lstStyle>
            <a:lvl1pPr>
              <a:defRPr>
                <a:latin typeface="+mn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cxnSp>
        <p:nvCxnSpPr>
          <p:cNvPr id="24" name="Straight Connector 23"/>
          <p:cNvCxnSpPr/>
          <p:nvPr userDrawn="1"/>
        </p:nvCxnSpPr>
        <p:spPr>
          <a:xfrm flipV="1">
            <a:off x="395536" y="6426000"/>
            <a:ext cx="0" cy="432000"/>
          </a:xfrm>
          <a:prstGeom prst="line">
            <a:avLst/>
          </a:prstGeom>
          <a:ln>
            <a:solidFill>
              <a:srgbClr val="12419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 userDrawn="1"/>
        </p:nvCxnSpPr>
        <p:spPr>
          <a:xfrm flipV="1">
            <a:off x="857224" y="6426000"/>
            <a:ext cx="0" cy="432000"/>
          </a:xfrm>
          <a:prstGeom prst="line">
            <a:avLst/>
          </a:prstGeom>
          <a:ln>
            <a:solidFill>
              <a:srgbClr val="12419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28662" y="6449161"/>
            <a:ext cx="6572296" cy="123111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800">
                <a:solidFill>
                  <a:srgbClr val="124191"/>
                </a:solidFill>
                <a:latin typeface="+mn-lt"/>
              </a:defRPr>
            </a:lvl1pPr>
          </a:lstStyle>
          <a:p>
            <a:r>
              <a:rPr lang="en-US" smtClean="0"/>
              <a:t>© Nokia 2011  Filename.pptx   v. 0.1  YYYY-MM-DD   Author  Document ID   [Edit via Insert &gt; Header &amp; Footer]</a:t>
            </a:r>
            <a:endParaRPr lang="en-GB" dirty="0"/>
          </a:p>
        </p:txBody>
      </p:sp>
      <p:sp>
        <p:nvSpPr>
          <p:cNvPr id="29" name="Content Placeholder 2"/>
          <p:cNvSpPr>
            <a:spLocks noGrp="1"/>
          </p:cNvSpPr>
          <p:nvPr>
            <p:ph idx="1"/>
          </p:nvPr>
        </p:nvSpPr>
        <p:spPr>
          <a:xfrm>
            <a:off x="344971" y="1571612"/>
            <a:ext cx="2941145" cy="4737708"/>
          </a:xfrm>
        </p:spPr>
        <p:txBody>
          <a:bodyPr>
            <a:normAutofit/>
          </a:bodyPr>
          <a:lstStyle>
            <a:lvl1pPr marL="0">
              <a:buNone/>
              <a:defRPr sz="2000"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10" name="Picture 9" descr="Nokia_brandmark_logo_blue_vector_RGB.emf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8166974" y="6450034"/>
            <a:ext cx="619868" cy="103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337525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ue Blan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7664698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Gradient Blank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255822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4971" y="287890"/>
            <a:ext cx="8388000" cy="615553"/>
          </a:xfrm>
        </p:spPr>
        <p:txBody>
          <a:bodyPr/>
          <a:lstStyle>
            <a:lvl1pPr>
              <a:defRPr baseline="0">
                <a:latin typeface="+mn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59285" y="2714620"/>
            <a:ext cx="8156119" cy="3594700"/>
          </a:xfrm>
        </p:spPr>
        <p:txBody>
          <a:bodyPr>
            <a:normAutofit/>
          </a:bodyPr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57200" y="6449161"/>
            <a:ext cx="298376" cy="123111"/>
          </a:xfrm>
        </p:spPr>
        <p:txBody>
          <a:bodyPr/>
          <a:lstStyle>
            <a:lvl1pPr>
              <a:defRPr>
                <a:latin typeface="+mn-lt"/>
              </a:defRPr>
            </a:lvl1pPr>
          </a:lstStyle>
          <a:p>
            <a:fld id="{1DFF4ECC-2EB9-4399-B072-B53D46A7B74E}" type="slidenum">
              <a:rPr lang="en-GB" smtClean="0"/>
              <a:pPr/>
              <a:t>‹#›</a:t>
            </a:fld>
            <a:endParaRPr lang="en-GB"/>
          </a:p>
        </p:txBody>
      </p:sp>
      <p:cxnSp>
        <p:nvCxnSpPr>
          <p:cNvPr id="15" name="Straight Connector 14"/>
          <p:cNvCxnSpPr/>
          <p:nvPr/>
        </p:nvCxnSpPr>
        <p:spPr>
          <a:xfrm flipV="1">
            <a:off x="395536" y="6426000"/>
            <a:ext cx="0" cy="432000"/>
          </a:xfrm>
          <a:prstGeom prst="line">
            <a:avLst/>
          </a:prstGeom>
          <a:ln>
            <a:solidFill>
              <a:srgbClr val="12419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 flipV="1">
            <a:off x="857224" y="6426000"/>
            <a:ext cx="0" cy="432000"/>
          </a:xfrm>
          <a:prstGeom prst="line">
            <a:avLst/>
          </a:prstGeom>
          <a:ln>
            <a:solidFill>
              <a:srgbClr val="12419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28662" y="6449161"/>
            <a:ext cx="6572296" cy="123111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800">
                <a:solidFill>
                  <a:srgbClr val="124191"/>
                </a:solidFill>
                <a:latin typeface="+mn-lt"/>
              </a:defRPr>
            </a:lvl1pPr>
          </a:lstStyle>
          <a:p>
            <a:r>
              <a:rPr lang="en-US" smtClean="0"/>
              <a:t>© Nokia 2011  Filename.pptx   v. 0.1  YYYY-MM-DD   Author  Document ID   [Edit via Insert &gt; Header &amp; Footer]</a:t>
            </a:r>
            <a:endParaRPr lang="en-GB" dirty="0"/>
          </a:p>
        </p:txBody>
      </p:sp>
      <p:sp>
        <p:nvSpPr>
          <p:cNvPr id="21" name="Content Placeholder 2"/>
          <p:cNvSpPr>
            <a:spLocks noGrp="1"/>
          </p:cNvSpPr>
          <p:nvPr>
            <p:ph idx="13"/>
          </p:nvPr>
        </p:nvSpPr>
        <p:spPr>
          <a:xfrm>
            <a:off x="342578" y="1556792"/>
            <a:ext cx="8358246" cy="1152128"/>
          </a:xfrm>
        </p:spPr>
        <p:txBody>
          <a:bodyPr>
            <a:normAutofit/>
          </a:bodyPr>
          <a:lstStyle>
            <a:lvl1pPr marL="0" indent="0">
              <a:buFontTx/>
              <a:buNone/>
              <a:defRPr>
                <a:latin typeface="+mn-lt"/>
              </a:defRPr>
            </a:lvl1pPr>
            <a:lvl2pPr>
              <a:buFontTx/>
              <a:buNone/>
              <a:defRPr>
                <a:latin typeface="+mn-lt"/>
              </a:defRPr>
            </a:lvl2pPr>
            <a:lvl3pPr>
              <a:buFontTx/>
              <a:buNone/>
              <a:defRPr>
                <a:latin typeface="+mn-lt"/>
              </a:defRPr>
            </a:lvl3pPr>
            <a:lvl4pPr>
              <a:buFontTx/>
              <a:buNone/>
              <a:defRPr>
                <a:latin typeface="+mn-lt"/>
              </a:defRPr>
            </a:lvl4pPr>
            <a:lvl5pPr>
              <a:buFontTx/>
              <a:buNone/>
              <a:defRPr>
                <a:latin typeface="+mn-lt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12" name="Picture 11" descr="Nokia_brandmark_logo_blue_vector_RGB.em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166974" y="6450034"/>
            <a:ext cx="619868" cy="103311"/>
          </a:xfrm>
          <a:prstGeom prst="rect">
            <a:avLst/>
          </a:prstGeom>
        </p:spPr>
      </p:pic>
      <p:cxnSp>
        <p:nvCxnSpPr>
          <p:cNvPr id="10" name="Straight Connector 9"/>
          <p:cNvCxnSpPr/>
          <p:nvPr userDrawn="1"/>
        </p:nvCxnSpPr>
        <p:spPr>
          <a:xfrm flipV="1">
            <a:off x="395536" y="6426000"/>
            <a:ext cx="0" cy="432000"/>
          </a:xfrm>
          <a:prstGeom prst="line">
            <a:avLst/>
          </a:prstGeom>
          <a:ln>
            <a:solidFill>
              <a:srgbClr val="12419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 userDrawn="1"/>
        </p:nvCxnSpPr>
        <p:spPr>
          <a:xfrm flipV="1">
            <a:off x="857224" y="6426000"/>
            <a:ext cx="0" cy="432000"/>
          </a:xfrm>
          <a:prstGeom prst="line">
            <a:avLst/>
          </a:prstGeom>
          <a:ln>
            <a:solidFill>
              <a:srgbClr val="12419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12" descr="Nokia_brandmark_logo_blue_vector_RGB.emf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8166974" y="6450034"/>
            <a:ext cx="619868" cy="10331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57200" y="6449161"/>
            <a:ext cx="298376" cy="123111"/>
          </a:xfrm>
        </p:spPr>
        <p:txBody>
          <a:bodyPr/>
          <a:lstStyle>
            <a:lvl1pPr>
              <a:defRPr>
                <a:latin typeface="+mn-lt"/>
              </a:defRPr>
            </a:lvl1pPr>
          </a:lstStyle>
          <a:p>
            <a:fld id="{1DFF4ECC-2EB9-4399-B072-B53D46A7B74E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46748" y="360000"/>
            <a:ext cx="8368656" cy="369332"/>
          </a:xfrm>
        </p:spPr>
        <p:txBody>
          <a:bodyPr anchor="t">
            <a:normAutofit/>
          </a:bodyPr>
          <a:lstStyle>
            <a:lvl1pPr>
              <a:defRPr sz="2400">
                <a:solidFill>
                  <a:srgbClr val="124191"/>
                </a:solidFill>
                <a:latin typeface="+mn-lt"/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cxnSp>
        <p:nvCxnSpPr>
          <p:cNvPr id="16" name="Straight Connector 15"/>
          <p:cNvCxnSpPr/>
          <p:nvPr/>
        </p:nvCxnSpPr>
        <p:spPr>
          <a:xfrm flipV="1">
            <a:off x="395536" y="6426000"/>
            <a:ext cx="0" cy="432000"/>
          </a:xfrm>
          <a:prstGeom prst="line">
            <a:avLst/>
          </a:prstGeom>
          <a:ln>
            <a:solidFill>
              <a:srgbClr val="12419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V="1">
            <a:off x="857224" y="6426000"/>
            <a:ext cx="0" cy="432000"/>
          </a:xfrm>
          <a:prstGeom prst="line">
            <a:avLst/>
          </a:prstGeom>
          <a:ln>
            <a:solidFill>
              <a:srgbClr val="12419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28662" y="6449161"/>
            <a:ext cx="6572296" cy="123111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800">
                <a:solidFill>
                  <a:srgbClr val="124191"/>
                </a:solidFill>
                <a:latin typeface="+mn-lt"/>
              </a:defRPr>
            </a:lvl1pPr>
          </a:lstStyle>
          <a:p>
            <a:r>
              <a:rPr lang="en-US" smtClean="0"/>
              <a:t>© Nokia 2011  Filename.pptx   v. 0.1  YYYY-MM-DD   Author  Document ID   [Edit via Insert &gt; Header &amp; Footer]</a:t>
            </a:r>
            <a:endParaRPr lang="en-GB" dirty="0"/>
          </a:p>
        </p:txBody>
      </p:sp>
      <p:pic>
        <p:nvPicPr>
          <p:cNvPr id="8" name="Picture 7" descr="Nokia_brandmark_logo_blue_vector_RGB.em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166974" y="6450034"/>
            <a:ext cx="619868" cy="103311"/>
          </a:xfrm>
          <a:prstGeom prst="rect">
            <a:avLst/>
          </a:prstGeom>
        </p:spPr>
      </p:pic>
      <p:cxnSp>
        <p:nvCxnSpPr>
          <p:cNvPr id="9" name="Straight Connector 8"/>
          <p:cNvCxnSpPr/>
          <p:nvPr userDrawn="1"/>
        </p:nvCxnSpPr>
        <p:spPr>
          <a:xfrm flipV="1">
            <a:off x="395536" y="6426000"/>
            <a:ext cx="0" cy="432000"/>
          </a:xfrm>
          <a:prstGeom prst="line">
            <a:avLst/>
          </a:prstGeom>
          <a:ln>
            <a:solidFill>
              <a:srgbClr val="12419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 userDrawn="1"/>
        </p:nvCxnSpPr>
        <p:spPr>
          <a:xfrm flipV="1">
            <a:off x="857224" y="6426000"/>
            <a:ext cx="0" cy="432000"/>
          </a:xfrm>
          <a:prstGeom prst="line">
            <a:avLst/>
          </a:prstGeom>
          <a:ln>
            <a:solidFill>
              <a:srgbClr val="12419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10" descr="Nokia_brandmark_logo_blue_vector_RGB.emf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8166974" y="6450034"/>
            <a:ext cx="619868" cy="103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84471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tatemen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  <a:latin typeface="+mn-lt"/>
              </a:defRPr>
            </a:lvl1pPr>
          </a:lstStyle>
          <a:p>
            <a:fld id="{1DFF4ECC-2EB9-4399-B072-B53D46A7B74E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19" name="Title Placeholder 1"/>
          <p:cNvSpPr>
            <a:spLocks noGrp="1"/>
          </p:cNvSpPr>
          <p:nvPr>
            <p:ph type="title"/>
          </p:nvPr>
        </p:nvSpPr>
        <p:spPr>
          <a:xfrm>
            <a:off x="357158" y="2861226"/>
            <a:ext cx="8388000" cy="738664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algn="ctr">
              <a:defRPr sz="480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cxnSp>
        <p:nvCxnSpPr>
          <p:cNvPr id="24" name="Straight Connector 23"/>
          <p:cNvCxnSpPr/>
          <p:nvPr/>
        </p:nvCxnSpPr>
        <p:spPr>
          <a:xfrm flipV="1">
            <a:off x="395536" y="6426000"/>
            <a:ext cx="0" cy="432000"/>
          </a:xfrm>
          <a:prstGeom prst="line">
            <a:avLst/>
          </a:prstGeom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 flipV="1">
            <a:off x="857224" y="6426000"/>
            <a:ext cx="0" cy="432000"/>
          </a:xfrm>
          <a:prstGeom prst="line">
            <a:avLst/>
          </a:prstGeom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28662" y="6449161"/>
            <a:ext cx="6572296" cy="123111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smtClean="0"/>
              <a:t>© Nokia 2011  Filename.pptx   v. 0.1  YYYY-MM-DD   Author  Document ID   [Edit via Insert &gt; Header &amp; Footer]</a:t>
            </a:r>
            <a:endParaRPr lang="en-GB" dirty="0"/>
          </a:p>
        </p:txBody>
      </p:sp>
      <p:pic>
        <p:nvPicPr>
          <p:cNvPr id="8" name="Picture 7" descr="Nokia_ConnectingPeople_brandmark_logo_white_vector_RGB.em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858148" y="6224933"/>
            <a:ext cx="973119" cy="363298"/>
          </a:xfrm>
          <a:prstGeom prst="rect">
            <a:avLst/>
          </a:prstGeom>
        </p:spPr>
      </p:pic>
      <p:cxnSp>
        <p:nvCxnSpPr>
          <p:cNvPr id="9" name="Straight Connector 8"/>
          <p:cNvCxnSpPr/>
          <p:nvPr userDrawn="1"/>
        </p:nvCxnSpPr>
        <p:spPr>
          <a:xfrm flipV="1">
            <a:off x="395536" y="6426000"/>
            <a:ext cx="0" cy="432000"/>
          </a:xfrm>
          <a:prstGeom prst="line">
            <a:avLst/>
          </a:prstGeom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 userDrawn="1"/>
        </p:nvCxnSpPr>
        <p:spPr>
          <a:xfrm flipV="1">
            <a:off x="857224" y="6426000"/>
            <a:ext cx="0" cy="432000"/>
          </a:xfrm>
          <a:prstGeom prst="line">
            <a:avLst/>
          </a:prstGeom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10" descr="Nokia_ConnectingPeople_brandmark_logo_white_vector_RGB.emf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7858148" y="6224933"/>
            <a:ext cx="973119" cy="3632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5284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n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57158" y="1571612"/>
            <a:ext cx="4038600" cy="4737708"/>
          </a:xfrm>
        </p:spPr>
        <p:txBody>
          <a:bodyPr>
            <a:normAutofit/>
          </a:bodyPr>
          <a:lstStyle>
            <a:lvl1pPr>
              <a:defRPr sz="2400">
                <a:latin typeface="+mn-lt"/>
              </a:defRPr>
            </a:lvl1pPr>
            <a:lvl2pPr>
              <a:defRPr sz="2200">
                <a:latin typeface="+mn-lt"/>
              </a:defRPr>
            </a:lvl2pPr>
            <a:lvl3pPr>
              <a:defRPr sz="2000">
                <a:latin typeface="+mn-lt"/>
              </a:defRPr>
            </a:lvl3pPr>
            <a:lvl4pPr>
              <a:defRPr sz="1800">
                <a:latin typeface="+mn-lt"/>
              </a:defRPr>
            </a:lvl4pPr>
            <a:lvl5pPr>
              <a:defRPr sz="1600">
                <a:latin typeface="+mn-lt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3438" y="1571612"/>
            <a:ext cx="4038600" cy="4737708"/>
          </a:xfrm>
        </p:spPr>
        <p:txBody>
          <a:bodyPr>
            <a:normAutofit/>
          </a:bodyPr>
          <a:lstStyle>
            <a:lvl1pPr>
              <a:defRPr sz="2400">
                <a:latin typeface="+mn-lt"/>
              </a:defRPr>
            </a:lvl1pPr>
            <a:lvl2pPr>
              <a:defRPr sz="2200">
                <a:latin typeface="+mn-lt"/>
              </a:defRPr>
            </a:lvl2pPr>
            <a:lvl3pPr>
              <a:defRPr sz="2000">
                <a:latin typeface="+mn-lt"/>
              </a:defRPr>
            </a:lvl3pPr>
            <a:lvl4pPr>
              <a:defRPr sz="1800">
                <a:latin typeface="+mn-lt"/>
              </a:defRPr>
            </a:lvl4pPr>
            <a:lvl5pPr>
              <a:defRPr sz="1600">
                <a:latin typeface="+mn-lt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57200" y="6449161"/>
            <a:ext cx="298376" cy="123111"/>
          </a:xfrm>
        </p:spPr>
        <p:txBody>
          <a:bodyPr/>
          <a:lstStyle>
            <a:lvl1pPr>
              <a:defRPr>
                <a:latin typeface="+mn-lt"/>
              </a:defRPr>
            </a:lvl1pPr>
          </a:lstStyle>
          <a:p>
            <a:fld id="{1DFF4ECC-2EB9-4399-B072-B53D46A7B74E}" type="slidenum">
              <a:rPr lang="en-GB" smtClean="0"/>
              <a:pPr/>
              <a:t>‹#›</a:t>
            </a:fld>
            <a:endParaRPr lang="en-GB"/>
          </a:p>
        </p:txBody>
      </p:sp>
      <p:cxnSp>
        <p:nvCxnSpPr>
          <p:cNvPr id="24" name="Straight Connector 23"/>
          <p:cNvCxnSpPr/>
          <p:nvPr/>
        </p:nvCxnSpPr>
        <p:spPr>
          <a:xfrm flipV="1">
            <a:off x="395536" y="6426000"/>
            <a:ext cx="0" cy="432000"/>
          </a:xfrm>
          <a:prstGeom prst="line">
            <a:avLst/>
          </a:prstGeom>
          <a:ln>
            <a:solidFill>
              <a:srgbClr val="12419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 flipV="1">
            <a:off x="857224" y="6426000"/>
            <a:ext cx="0" cy="432000"/>
          </a:xfrm>
          <a:prstGeom prst="line">
            <a:avLst/>
          </a:prstGeom>
          <a:ln>
            <a:solidFill>
              <a:srgbClr val="12419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28662" y="6449161"/>
            <a:ext cx="6572296" cy="123111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800">
                <a:solidFill>
                  <a:srgbClr val="124191"/>
                </a:solidFill>
                <a:latin typeface="+mn-lt"/>
              </a:defRPr>
            </a:lvl1pPr>
          </a:lstStyle>
          <a:p>
            <a:r>
              <a:rPr lang="en-US" smtClean="0"/>
              <a:t>© Nokia 2011  Filename.pptx   v. 0.1  YYYY-MM-DD   Author  Document ID   [Edit via Insert &gt; Header &amp; Footer]</a:t>
            </a:r>
            <a:endParaRPr lang="en-GB" dirty="0"/>
          </a:p>
        </p:txBody>
      </p:sp>
      <p:pic>
        <p:nvPicPr>
          <p:cNvPr id="10" name="Picture 9" descr="Nokia_brandmark_logo_blue_vector_RGB.em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166974" y="6450034"/>
            <a:ext cx="619868" cy="103311"/>
          </a:xfrm>
          <a:prstGeom prst="rect">
            <a:avLst/>
          </a:prstGeom>
        </p:spPr>
      </p:pic>
      <p:cxnSp>
        <p:nvCxnSpPr>
          <p:cNvPr id="11" name="Straight Connector 10"/>
          <p:cNvCxnSpPr/>
          <p:nvPr userDrawn="1"/>
        </p:nvCxnSpPr>
        <p:spPr>
          <a:xfrm flipV="1">
            <a:off x="395536" y="6426000"/>
            <a:ext cx="0" cy="432000"/>
          </a:xfrm>
          <a:prstGeom prst="line">
            <a:avLst/>
          </a:prstGeom>
          <a:ln>
            <a:solidFill>
              <a:srgbClr val="12419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 userDrawn="1"/>
        </p:nvCxnSpPr>
        <p:spPr>
          <a:xfrm flipV="1">
            <a:off x="857224" y="6426000"/>
            <a:ext cx="0" cy="432000"/>
          </a:xfrm>
          <a:prstGeom prst="line">
            <a:avLst/>
          </a:prstGeom>
          <a:ln>
            <a:solidFill>
              <a:srgbClr val="12419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Picture 13" descr="Nokia_brandmark_logo_blue_vector_RGB.emf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8166974" y="6450034"/>
            <a:ext cx="619868" cy="10331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60000" y="1571612"/>
            <a:ext cx="3960000" cy="639762"/>
          </a:xfrm>
        </p:spPr>
        <p:txBody>
          <a:bodyPr anchor="t"/>
          <a:lstStyle>
            <a:lvl1pPr marL="0" indent="0">
              <a:buNone/>
              <a:defRPr sz="2400" b="0">
                <a:solidFill>
                  <a:srgbClr val="646464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6748" y="2399612"/>
            <a:ext cx="3960000" cy="3960000"/>
          </a:xfrm>
        </p:spPr>
        <p:txBody>
          <a:bodyPr/>
          <a:lstStyle>
            <a:lvl1pPr>
              <a:defRPr sz="2200">
                <a:solidFill>
                  <a:srgbClr val="646464"/>
                </a:solidFill>
                <a:latin typeface="+mn-lt"/>
              </a:defRPr>
            </a:lvl1pPr>
            <a:lvl2pPr>
              <a:defRPr sz="2200">
                <a:solidFill>
                  <a:srgbClr val="646464"/>
                </a:solidFill>
                <a:latin typeface="+mn-lt"/>
              </a:defRPr>
            </a:lvl2pPr>
            <a:lvl3pPr>
              <a:defRPr sz="2000">
                <a:solidFill>
                  <a:srgbClr val="646464"/>
                </a:solidFill>
                <a:latin typeface="+mn-lt"/>
              </a:defRPr>
            </a:lvl3pPr>
            <a:lvl4pPr>
              <a:defRPr sz="1800" b="0">
                <a:solidFill>
                  <a:srgbClr val="646464"/>
                </a:solidFill>
                <a:latin typeface="+mn-lt"/>
              </a:defRPr>
            </a:lvl4pPr>
            <a:lvl5pPr>
              <a:defRPr sz="1600">
                <a:solidFill>
                  <a:srgbClr val="646464"/>
                </a:solidFill>
                <a:latin typeface="+mn-lt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03774" y="1571612"/>
            <a:ext cx="3911630" cy="639762"/>
          </a:xfrm>
        </p:spPr>
        <p:txBody>
          <a:bodyPr anchor="t"/>
          <a:lstStyle>
            <a:lvl1pPr marL="0" indent="0">
              <a:buNone/>
              <a:defRPr sz="2400" b="0">
                <a:solidFill>
                  <a:srgbClr val="646464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03775" y="2399612"/>
            <a:ext cx="3911629" cy="3960000"/>
          </a:xfrm>
        </p:spPr>
        <p:txBody>
          <a:bodyPr/>
          <a:lstStyle>
            <a:lvl1pPr>
              <a:defRPr sz="2200">
                <a:solidFill>
                  <a:srgbClr val="646464"/>
                </a:solidFill>
                <a:latin typeface="+mn-lt"/>
              </a:defRPr>
            </a:lvl1pPr>
            <a:lvl2pPr>
              <a:defRPr sz="2200">
                <a:solidFill>
                  <a:srgbClr val="646464"/>
                </a:solidFill>
                <a:latin typeface="+mn-lt"/>
              </a:defRPr>
            </a:lvl2pPr>
            <a:lvl3pPr>
              <a:defRPr sz="2000" b="0">
                <a:solidFill>
                  <a:srgbClr val="646464"/>
                </a:solidFill>
                <a:latin typeface="+mn-lt"/>
              </a:defRPr>
            </a:lvl3pPr>
            <a:lvl4pPr>
              <a:defRPr sz="1800" b="0">
                <a:solidFill>
                  <a:srgbClr val="646464"/>
                </a:solidFill>
                <a:latin typeface="+mn-lt"/>
              </a:defRPr>
            </a:lvl4pPr>
            <a:lvl5pPr>
              <a:defRPr sz="1600" b="0">
                <a:solidFill>
                  <a:srgbClr val="646464"/>
                </a:solidFill>
                <a:latin typeface="+mn-lt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57200" y="6449161"/>
            <a:ext cx="298376" cy="123111"/>
          </a:xfrm>
        </p:spPr>
        <p:txBody>
          <a:bodyPr/>
          <a:lstStyle>
            <a:lvl1pPr>
              <a:defRPr>
                <a:latin typeface="+mn-lt"/>
              </a:defRPr>
            </a:lvl1pPr>
          </a:lstStyle>
          <a:p>
            <a:fld id="{1DFF4ECC-2EB9-4399-B072-B53D46A7B74E}" type="slidenum">
              <a:rPr lang="en-GB" smtClean="0"/>
              <a:pPr/>
              <a:t>‹#›</a:t>
            </a:fld>
            <a:endParaRPr lang="en-GB"/>
          </a:p>
        </p:txBody>
      </p:sp>
      <p:cxnSp>
        <p:nvCxnSpPr>
          <p:cNvPr id="26" name="Straight Connector 25"/>
          <p:cNvCxnSpPr/>
          <p:nvPr/>
        </p:nvCxnSpPr>
        <p:spPr>
          <a:xfrm flipV="1">
            <a:off x="395536" y="6426000"/>
            <a:ext cx="0" cy="432000"/>
          </a:xfrm>
          <a:prstGeom prst="line">
            <a:avLst/>
          </a:prstGeom>
          <a:ln>
            <a:solidFill>
              <a:srgbClr val="12419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 flipV="1">
            <a:off x="857224" y="6426000"/>
            <a:ext cx="0" cy="432000"/>
          </a:xfrm>
          <a:prstGeom prst="line">
            <a:avLst/>
          </a:prstGeom>
          <a:ln>
            <a:solidFill>
              <a:srgbClr val="12419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Footer Placeholder 4"/>
          <p:cNvSpPr>
            <a:spLocks noGrp="1"/>
          </p:cNvSpPr>
          <p:nvPr>
            <p:ph type="ftr" sz="quarter" idx="13"/>
          </p:nvPr>
        </p:nvSpPr>
        <p:spPr>
          <a:xfrm>
            <a:off x="928662" y="6449161"/>
            <a:ext cx="6572296" cy="123111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800">
                <a:solidFill>
                  <a:srgbClr val="124191"/>
                </a:solidFill>
                <a:latin typeface="+mn-lt"/>
              </a:defRPr>
            </a:lvl1pPr>
          </a:lstStyle>
          <a:p>
            <a:r>
              <a:rPr lang="en-US" smtClean="0"/>
              <a:t>© Nokia 2011  Filename.pptx   v. 0.1  YYYY-MM-DD   Author  Document ID   [Edit via Insert &gt; Header &amp; Footer]</a:t>
            </a:r>
            <a:endParaRPr lang="en-GB" dirty="0"/>
          </a:p>
        </p:txBody>
      </p:sp>
      <p:pic>
        <p:nvPicPr>
          <p:cNvPr id="12" name="Picture 11" descr="Nokia_brandmark_logo_blue_vector_RGB.em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166974" y="6450034"/>
            <a:ext cx="619868" cy="103311"/>
          </a:xfrm>
          <a:prstGeom prst="rect">
            <a:avLst/>
          </a:prstGeom>
        </p:spPr>
      </p:pic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344971" y="287890"/>
            <a:ext cx="8388000" cy="615553"/>
          </a:xfrm>
        </p:spPr>
        <p:txBody>
          <a:bodyPr/>
          <a:lstStyle>
            <a:lvl1pPr>
              <a:defRPr>
                <a:latin typeface="+mn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cxnSp>
        <p:nvCxnSpPr>
          <p:cNvPr id="15" name="Straight Connector 14"/>
          <p:cNvCxnSpPr/>
          <p:nvPr userDrawn="1"/>
        </p:nvCxnSpPr>
        <p:spPr>
          <a:xfrm flipV="1">
            <a:off x="395536" y="6426000"/>
            <a:ext cx="0" cy="432000"/>
          </a:xfrm>
          <a:prstGeom prst="line">
            <a:avLst/>
          </a:prstGeom>
          <a:ln>
            <a:solidFill>
              <a:srgbClr val="12419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 userDrawn="1"/>
        </p:nvCxnSpPr>
        <p:spPr>
          <a:xfrm flipV="1">
            <a:off x="857224" y="6426000"/>
            <a:ext cx="0" cy="432000"/>
          </a:xfrm>
          <a:prstGeom prst="line">
            <a:avLst/>
          </a:prstGeom>
          <a:ln>
            <a:solidFill>
              <a:srgbClr val="12419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Picture 16" descr="Nokia_brandmark_logo_blue_vector_RGB.emf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8166974" y="6450034"/>
            <a:ext cx="619868" cy="103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01502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57200" y="6449161"/>
            <a:ext cx="298376" cy="123111"/>
          </a:xfrm>
        </p:spPr>
        <p:txBody>
          <a:bodyPr/>
          <a:lstStyle>
            <a:lvl1pPr>
              <a:defRPr>
                <a:latin typeface="+mn-lt"/>
              </a:defRPr>
            </a:lvl1pPr>
          </a:lstStyle>
          <a:p>
            <a:fld id="{1DFF4ECC-2EB9-4399-B072-B53D46A7B74E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20" name="Title 1"/>
          <p:cNvSpPr>
            <a:spLocks noGrp="1"/>
          </p:cNvSpPr>
          <p:nvPr>
            <p:ph type="title"/>
          </p:nvPr>
        </p:nvSpPr>
        <p:spPr>
          <a:xfrm>
            <a:off x="344971" y="287890"/>
            <a:ext cx="8388000" cy="615553"/>
          </a:xfrm>
        </p:spPr>
        <p:txBody>
          <a:bodyPr>
            <a:spAutoFit/>
          </a:bodyPr>
          <a:lstStyle>
            <a:lvl1pPr>
              <a:defRPr>
                <a:latin typeface="+mn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cxnSp>
        <p:nvCxnSpPr>
          <p:cNvPr id="22" name="Straight Connector 21"/>
          <p:cNvCxnSpPr/>
          <p:nvPr/>
        </p:nvCxnSpPr>
        <p:spPr>
          <a:xfrm flipV="1">
            <a:off x="395536" y="6426000"/>
            <a:ext cx="0" cy="432000"/>
          </a:xfrm>
          <a:prstGeom prst="line">
            <a:avLst/>
          </a:prstGeom>
          <a:ln>
            <a:solidFill>
              <a:srgbClr val="12419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V="1">
            <a:off x="857224" y="6426000"/>
            <a:ext cx="0" cy="432000"/>
          </a:xfrm>
          <a:prstGeom prst="line">
            <a:avLst/>
          </a:prstGeom>
          <a:ln>
            <a:solidFill>
              <a:srgbClr val="12419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28662" y="6449161"/>
            <a:ext cx="6572296" cy="123111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800">
                <a:solidFill>
                  <a:srgbClr val="124191"/>
                </a:solidFill>
                <a:latin typeface="+mn-lt"/>
              </a:defRPr>
            </a:lvl1pPr>
          </a:lstStyle>
          <a:p>
            <a:r>
              <a:rPr lang="en-US" smtClean="0"/>
              <a:t>© Nokia 2011  Filename.pptx   v. 0.1  YYYY-MM-DD   Author  Document ID   [Edit via Insert &gt; Header &amp; Footer]</a:t>
            </a:r>
            <a:endParaRPr lang="en-GB" dirty="0"/>
          </a:p>
        </p:txBody>
      </p:sp>
      <p:pic>
        <p:nvPicPr>
          <p:cNvPr id="8" name="Picture 7" descr="Nokia_brandmark_logo_blue_vector_RGB.em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166974" y="6450034"/>
            <a:ext cx="619868" cy="103311"/>
          </a:xfrm>
          <a:prstGeom prst="rect">
            <a:avLst/>
          </a:prstGeom>
        </p:spPr>
      </p:pic>
      <p:cxnSp>
        <p:nvCxnSpPr>
          <p:cNvPr id="9" name="Straight Connector 8"/>
          <p:cNvCxnSpPr/>
          <p:nvPr userDrawn="1"/>
        </p:nvCxnSpPr>
        <p:spPr>
          <a:xfrm flipV="1">
            <a:off x="395536" y="6426000"/>
            <a:ext cx="0" cy="432000"/>
          </a:xfrm>
          <a:prstGeom prst="line">
            <a:avLst/>
          </a:prstGeom>
          <a:ln>
            <a:solidFill>
              <a:srgbClr val="12419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 userDrawn="1"/>
        </p:nvCxnSpPr>
        <p:spPr>
          <a:xfrm flipV="1">
            <a:off x="857224" y="6426000"/>
            <a:ext cx="0" cy="432000"/>
          </a:xfrm>
          <a:prstGeom prst="line">
            <a:avLst/>
          </a:prstGeom>
          <a:ln>
            <a:solidFill>
              <a:srgbClr val="12419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11" descr="Nokia_brandmark_logo_blue_vector_RGB.emf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8166974" y="6450034"/>
            <a:ext cx="619868" cy="103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66293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_3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latin typeface="+mn-lt"/>
              </a:defRPr>
            </a:lvl1pPr>
          </a:lstStyle>
          <a:p>
            <a:fld id="{1DFF4ECC-2EB9-4399-B072-B53D46A7B74E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2"/>
          </p:nvPr>
        </p:nvSpPr>
        <p:spPr>
          <a:xfrm>
            <a:off x="350939" y="1571612"/>
            <a:ext cx="8388000" cy="4737708"/>
          </a:xfrm>
        </p:spPr>
        <p:txBody>
          <a:bodyPr numCol="3" spcCol="180000">
            <a:normAutofit/>
          </a:bodyPr>
          <a:lstStyle>
            <a:lvl1pPr marL="0" indent="0">
              <a:spcAft>
                <a:spcPts val="0"/>
              </a:spcAft>
              <a:buNone/>
              <a:defRPr sz="1400">
                <a:solidFill>
                  <a:srgbClr val="646464"/>
                </a:solidFill>
                <a:latin typeface="+mn-lt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1" name="Title 1"/>
          <p:cNvSpPr>
            <a:spLocks noGrp="1"/>
          </p:cNvSpPr>
          <p:nvPr>
            <p:ph type="title"/>
          </p:nvPr>
        </p:nvSpPr>
        <p:spPr>
          <a:xfrm>
            <a:off x="344971" y="287890"/>
            <a:ext cx="8388000" cy="615553"/>
          </a:xfrm>
        </p:spPr>
        <p:txBody>
          <a:bodyPr>
            <a:spAutoFit/>
          </a:bodyPr>
          <a:lstStyle>
            <a:lvl1pPr>
              <a:defRPr>
                <a:latin typeface="+mn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cxnSp>
        <p:nvCxnSpPr>
          <p:cNvPr id="23" name="Straight Connector 22"/>
          <p:cNvCxnSpPr/>
          <p:nvPr/>
        </p:nvCxnSpPr>
        <p:spPr>
          <a:xfrm flipV="1">
            <a:off x="395536" y="6426000"/>
            <a:ext cx="0" cy="432000"/>
          </a:xfrm>
          <a:prstGeom prst="line">
            <a:avLst/>
          </a:prstGeom>
          <a:ln>
            <a:solidFill>
              <a:srgbClr val="12419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 flipV="1">
            <a:off x="857224" y="6426000"/>
            <a:ext cx="0" cy="432000"/>
          </a:xfrm>
          <a:prstGeom prst="line">
            <a:avLst/>
          </a:prstGeom>
          <a:ln>
            <a:solidFill>
              <a:srgbClr val="12419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28662" y="6449161"/>
            <a:ext cx="6572296" cy="123111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800">
                <a:solidFill>
                  <a:srgbClr val="124191"/>
                </a:solidFill>
                <a:latin typeface="+mn-lt"/>
              </a:defRPr>
            </a:lvl1pPr>
          </a:lstStyle>
          <a:p>
            <a:r>
              <a:rPr lang="en-US" smtClean="0"/>
              <a:t>© Nokia 2011  Filename.pptx   v. 0.1  YYYY-MM-DD   Author  Document ID   [Edit via Insert &gt; Header &amp; Footer]</a:t>
            </a:r>
            <a:endParaRPr lang="en-GB" dirty="0"/>
          </a:p>
        </p:txBody>
      </p:sp>
      <p:pic>
        <p:nvPicPr>
          <p:cNvPr id="9" name="Picture 8" descr="Nokia_brandmark_logo_blue_vector_RGB.em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166974" y="6450034"/>
            <a:ext cx="619868" cy="103311"/>
          </a:xfrm>
          <a:prstGeom prst="rect">
            <a:avLst/>
          </a:prstGeom>
        </p:spPr>
      </p:pic>
      <p:cxnSp>
        <p:nvCxnSpPr>
          <p:cNvPr id="10" name="Straight Connector 9"/>
          <p:cNvCxnSpPr/>
          <p:nvPr userDrawn="1"/>
        </p:nvCxnSpPr>
        <p:spPr>
          <a:xfrm flipV="1">
            <a:off x="395536" y="6426000"/>
            <a:ext cx="0" cy="432000"/>
          </a:xfrm>
          <a:prstGeom prst="line">
            <a:avLst/>
          </a:prstGeom>
          <a:ln>
            <a:solidFill>
              <a:srgbClr val="12419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 userDrawn="1"/>
        </p:nvCxnSpPr>
        <p:spPr>
          <a:xfrm flipV="1">
            <a:off x="857224" y="6426000"/>
            <a:ext cx="0" cy="432000"/>
          </a:xfrm>
          <a:prstGeom prst="line">
            <a:avLst/>
          </a:prstGeom>
          <a:ln>
            <a:solidFill>
              <a:srgbClr val="12419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11" descr="Nokia_brandmark_logo_blue_vector_RGB.emf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8166974" y="6450034"/>
            <a:ext cx="619868" cy="103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52532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4971" y="287890"/>
            <a:ext cx="8388000" cy="615553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4971" y="1571612"/>
            <a:ext cx="8407400" cy="4737708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 dirty="0" smtClean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452203"/>
            <a:ext cx="298376" cy="123111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800">
                <a:solidFill>
                  <a:srgbClr val="124191"/>
                </a:solidFill>
                <a:latin typeface="+mn-lt"/>
              </a:defRPr>
            </a:lvl1pPr>
          </a:lstStyle>
          <a:p>
            <a:fld id="{1DFF4ECC-2EB9-4399-B072-B53D46A7B74E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28662" y="6449161"/>
            <a:ext cx="6572296" cy="123111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800">
                <a:solidFill>
                  <a:srgbClr val="124191"/>
                </a:solidFill>
                <a:latin typeface="+mn-lt"/>
              </a:defRPr>
            </a:lvl1pPr>
          </a:lstStyle>
          <a:p>
            <a:r>
              <a:rPr lang="en-US" smtClean="0"/>
              <a:t>© Nokia 2011  Filename.pptx   v. 0.1  YYYY-MM-DD   Author  Document ID   [Edit via Insert &gt; Header &amp; Footer]</a:t>
            </a:r>
            <a:endParaRPr lang="en-GB" dirty="0"/>
          </a:p>
        </p:txBody>
      </p:sp>
      <p:sp>
        <p:nvSpPr>
          <p:cNvPr id="8" name="fc" descr="Nokia Internal Use Only"/>
          <p:cNvSpPr txBox="1"/>
          <p:nvPr/>
        </p:nvSpPr>
        <p:spPr>
          <a:xfrm>
            <a:off x="0" y="6642100"/>
            <a:ext cx="9144000" cy="24622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en-US" sz="1000" b="1" i="0" u="none" baseline="0" smtClean="0">
                <a:solidFill>
                  <a:srgbClr val="3E8430"/>
                </a:solidFill>
                <a:latin typeface="arial"/>
              </a:rPr>
              <a:t>Nokia Internal Use Only</a:t>
            </a:r>
            <a:endParaRPr lang="en-US" sz="1000" b="1" i="0" u="none" baseline="0">
              <a:solidFill>
                <a:srgbClr val="3E843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7319365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1" r:id="rId1"/>
    <p:sldLayoutId id="2147483862" r:id="rId2"/>
    <p:sldLayoutId id="2147483863" r:id="rId3"/>
    <p:sldLayoutId id="2147483864" r:id="rId4"/>
    <p:sldLayoutId id="2147483865" r:id="rId5"/>
    <p:sldLayoutId id="2147483866" r:id="rId6"/>
    <p:sldLayoutId id="2147483867" r:id="rId7"/>
    <p:sldLayoutId id="2147483868" r:id="rId8"/>
    <p:sldLayoutId id="2147483869" r:id="rId9"/>
    <p:sldLayoutId id="2147483870" r:id="rId10"/>
    <p:sldLayoutId id="2147483871" r:id="rId11"/>
    <p:sldLayoutId id="2147483872" r:id="rId12"/>
    <p:sldLayoutId id="2147483873" r:id="rId13"/>
    <p:sldLayoutId id="2147483874" r:id="rId14"/>
    <p:sldLayoutId id="2147483875" r:id="rId15"/>
    <p:sldLayoutId id="2147483876" r:id="rId16"/>
    <p:sldLayoutId id="2147483877" r:id="rId17"/>
    <p:sldLayoutId id="2147483878" r:id="rId18"/>
    <p:sldLayoutId id="2147483856" r:id="rId19"/>
    <p:sldLayoutId id="2147483855" r:id="rId20"/>
    <p:sldLayoutId id="2147483841" r:id="rId21"/>
    <p:sldLayoutId id="2147483832" r:id="rId22"/>
    <p:sldLayoutId id="2147483833" r:id="rId23"/>
    <p:sldLayoutId id="2147483834" r:id="rId24"/>
    <p:sldLayoutId id="2147483835" r:id="rId25"/>
    <p:sldLayoutId id="2147483836" r:id="rId26"/>
    <p:sldLayoutId id="2147483857" r:id="rId27"/>
    <p:sldLayoutId id="2147483859" r:id="rId28"/>
  </p:sldLayoutIdLst>
  <p:timing>
    <p:tnLst>
      <p:par>
        <p:cTn id="1" dur="indefinite" restart="never" nodeType="tmRoot"/>
      </p:par>
    </p:tnLst>
  </p:timing>
  <p:hf hdr="0" dt="0"/>
  <p:txStyles>
    <p:titleStyle>
      <a:lvl1pPr algn="l" defTabSz="914400" rtl="0" eaLnBrk="1" latinLnBrk="0" hangingPunct="1">
        <a:spcBef>
          <a:spcPct val="0"/>
        </a:spcBef>
        <a:buNone/>
        <a:defRPr sz="4000" b="0" kern="2000" spc="-120" baseline="0">
          <a:solidFill>
            <a:srgbClr val="124191"/>
          </a:solidFill>
          <a:latin typeface="+mj-lt"/>
          <a:ea typeface="+mj-ea"/>
          <a:cs typeface="+mj-cs"/>
        </a:defRPr>
      </a:lvl1pPr>
    </p:titleStyle>
    <p:bodyStyle>
      <a:lvl1pPr marL="180975" indent="-180975" algn="l" defTabSz="914400" rtl="0" eaLnBrk="1" latinLnBrk="0" hangingPunct="1">
        <a:lnSpc>
          <a:spcPct val="100000"/>
        </a:lnSpc>
        <a:spcBef>
          <a:spcPts val="120"/>
        </a:spcBef>
        <a:spcAft>
          <a:spcPts val="120"/>
        </a:spcAft>
        <a:buFont typeface="Arial" pitchFamily="34" charset="0"/>
        <a:buChar char="•"/>
        <a:defRPr sz="2400" kern="1200">
          <a:solidFill>
            <a:srgbClr val="646464"/>
          </a:solidFill>
          <a:latin typeface="+mn-lt"/>
          <a:ea typeface="+mn-ea"/>
          <a:cs typeface="+mn-cs"/>
        </a:defRPr>
      </a:lvl1pPr>
      <a:lvl2pPr marL="627063" indent="-180000" algn="l" defTabSz="914400" rtl="0" eaLnBrk="1" latinLnBrk="0" hangingPunct="1">
        <a:lnSpc>
          <a:spcPct val="100000"/>
        </a:lnSpc>
        <a:spcBef>
          <a:spcPts val="110"/>
        </a:spcBef>
        <a:spcAft>
          <a:spcPts val="110"/>
        </a:spcAft>
        <a:buFont typeface="Nokia Pure Text" pitchFamily="34" charset="0"/>
        <a:buChar char="−"/>
        <a:defRPr sz="2200" kern="1200">
          <a:solidFill>
            <a:srgbClr val="646464"/>
          </a:solidFill>
          <a:latin typeface="+mn-lt"/>
          <a:ea typeface="+mn-ea"/>
          <a:cs typeface="+mn-cs"/>
        </a:defRPr>
      </a:lvl2pPr>
      <a:lvl3pPr marL="984250" indent="-179388" algn="l" defTabSz="914400" rtl="0" eaLnBrk="1" latinLnBrk="0" hangingPunct="1">
        <a:lnSpc>
          <a:spcPct val="100000"/>
        </a:lnSpc>
        <a:spcBef>
          <a:spcPts val="100"/>
        </a:spcBef>
        <a:spcAft>
          <a:spcPts val="100"/>
        </a:spcAft>
        <a:buFont typeface="Nokia Pure Text" pitchFamily="34" charset="0"/>
        <a:buChar char="−"/>
        <a:defRPr sz="2000" kern="1200">
          <a:solidFill>
            <a:srgbClr val="646464"/>
          </a:solidFill>
          <a:latin typeface="+mn-lt"/>
          <a:ea typeface="+mn-ea"/>
          <a:cs typeface="+mn-cs"/>
        </a:defRPr>
      </a:lvl3pPr>
      <a:lvl4pPr marL="1341438" indent="-179388" algn="l" defTabSz="914400" rtl="0" eaLnBrk="1" latinLnBrk="0" hangingPunct="1">
        <a:spcBef>
          <a:spcPts val="90"/>
        </a:spcBef>
        <a:spcAft>
          <a:spcPts val="90"/>
        </a:spcAft>
        <a:buFont typeface="Nokia Pure Text" pitchFamily="34" charset="0"/>
        <a:buChar char="−"/>
        <a:defRPr sz="1800" kern="1200">
          <a:solidFill>
            <a:srgbClr val="646464"/>
          </a:solidFill>
          <a:latin typeface="+mn-lt"/>
          <a:ea typeface="+mn-ea"/>
          <a:cs typeface="+mn-cs"/>
        </a:defRPr>
      </a:lvl4pPr>
      <a:lvl5pPr marL="1706563" indent="-179388" algn="l" defTabSz="914400" rtl="0" eaLnBrk="1" latinLnBrk="0" hangingPunct="1">
        <a:spcBef>
          <a:spcPts val="80"/>
        </a:spcBef>
        <a:spcAft>
          <a:spcPts val="80"/>
        </a:spcAft>
        <a:buFont typeface="Nokia Pure Text" pitchFamily="34" charset="0"/>
        <a:buChar char="−"/>
        <a:defRPr sz="1600" kern="1200" baseline="0">
          <a:solidFill>
            <a:srgbClr val="646464"/>
          </a:solidFill>
          <a:latin typeface="+mn-lt"/>
          <a:ea typeface="+mn-ea"/>
          <a:cs typeface="+mn-cs"/>
        </a:defRPr>
      </a:lvl5pPr>
      <a:lvl6pPr marL="2063750" indent="-179388" algn="l" defTabSz="914400" rtl="0" eaLnBrk="1" latinLnBrk="0" hangingPunct="1">
        <a:spcBef>
          <a:spcPts val="70"/>
        </a:spcBef>
        <a:spcAft>
          <a:spcPts val="70"/>
        </a:spcAft>
        <a:buFont typeface="Nokia Pure Text" pitchFamily="34" charset="0"/>
        <a:buChar char="−"/>
        <a:defRPr sz="1400" kern="1200" baseline="0">
          <a:solidFill>
            <a:srgbClr val="646464"/>
          </a:solidFill>
          <a:latin typeface="+mn-lt"/>
          <a:ea typeface="+mn-ea"/>
          <a:cs typeface="+mn-cs"/>
        </a:defRPr>
      </a:lvl6pPr>
      <a:lvl7pPr marL="2422525" indent="-180000" algn="l" defTabSz="914400" rtl="0" eaLnBrk="1" latinLnBrk="0" hangingPunct="1">
        <a:spcBef>
          <a:spcPts val="70"/>
        </a:spcBef>
        <a:spcAft>
          <a:spcPts val="70"/>
        </a:spcAft>
        <a:buFont typeface="Nokia Pure Text" pitchFamily="34" charset="0"/>
        <a:buChar char="−"/>
        <a:defRPr sz="1400" kern="1200" baseline="0">
          <a:solidFill>
            <a:srgbClr val="646464"/>
          </a:solidFill>
          <a:latin typeface="+mn-lt"/>
          <a:ea typeface="+mn-ea"/>
          <a:cs typeface="+mn-cs"/>
        </a:defRPr>
      </a:lvl7pPr>
      <a:lvl8pPr marL="2776538" indent="-180000" algn="l" defTabSz="914400" rtl="0" eaLnBrk="1" latinLnBrk="0" hangingPunct="1">
        <a:spcBef>
          <a:spcPts val="60"/>
        </a:spcBef>
        <a:spcAft>
          <a:spcPts val="60"/>
        </a:spcAft>
        <a:buFont typeface="Nokia Pure Text" pitchFamily="34" charset="0"/>
        <a:buChar char="−"/>
        <a:defRPr sz="1200" kern="1200" baseline="0">
          <a:solidFill>
            <a:srgbClr val="646464"/>
          </a:solidFill>
          <a:latin typeface="+mn-lt"/>
          <a:ea typeface="+mn-ea"/>
          <a:cs typeface="+mn-cs"/>
        </a:defRPr>
      </a:lvl8pPr>
      <a:lvl9pPr marL="3135313" indent="-174625" algn="l" defTabSz="914400" rtl="0" eaLnBrk="1" latinLnBrk="0" hangingPunct="1">
        <a:spcBef>
          <a:spcPts val="60"/>
        </a:spcBef>
        <a:spcAft>
          <a:spcPts val="60"/>
        </a:spcAft>
        <a:buFont typeface="Nokia Pure Text" pitchFamily="34" charset="0"/>
        <a:buChar char="−"/>
        <a:defRPr sz="1200" kern="1200" baseline="0">
          <a:solidFill>
            <a:srgbClr val="646464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>
          <a:xfrm>
            <a:off x="344971" y="2565077"/>
            <a:ext cx="4443053" cy="751488"/>
          </a:xfrm>
        </p:spPr>
        <p:txBody>
          <a:bodyPr/>
          <a:lstStyle/>
          <a:p>
            <a:r>
              <a:rPr lang="en-GB" dirty="0" smtClean="0"/>
              <a:t>6.2.3.2</a:t>
            </a:r>
          </a:p>
          <a:p>
            <a:r>
              <a:rPr lang="en-GB" dirty="0" smtClean="0"/>
              <a:t>Nokia, Nokia Siemens Networks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44971" y="287890"/>
            <a:ext cx="8388000" cy="1477328"/>
          </a:xfrm>
        </p:spPr>
        <p:txBody>
          <a:bodyPr/>
          <a:lstStyle/>
          <a:p>
            <a:r>
              <a:rPr lang="en-GB" dirty="0" smtClean="0"/>
              <a:t>R1-125379 Hashing function for localised </a:t>
            </a:r>
            <a:r>
              <a:rPr lang="en-GB" dirty="0" err="1" smtClean="0"/>
              <a:t>ePDCCH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F4ECC-2EB9-4399-B072-B53D46A7B74E}" type="slidenum">
              <a:rPr lang="en-GB" smtClean="0"/>
              <a:pPr/>
              <a:t>1</a:t>
            </a:fld>
            <a:endParaRPr lang="en-GB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dirty="0" smtClean="0"/>
              <a:t>© Nokia 2011  Filename.pptx   v. 0.1  YYYY-MM-DD   Author  Document ID   [Edit via Insert &gt; Header &amp; Footer]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 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F4ECC-2EB9-4399-B072-B53D46A7B74E}" type="slidenum">
              <a:rPr lang="en-GB" smtClean="0"/>
              <a:pPr/>
              <a:t>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© Nokia 2011  Filename.pptx   v. 0.1  YYYY-MM-DD   Author  Document ID   [Edit via Insert &gt; Header &amp; Footer]</a:t>
            </a:r>
            <a:endParaRPr lang="en-GB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Content Placeholder 4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pPr marL="342900" indent="-342900">
                  <a:buFont typeface="Arial" pitchFamily="34" charset="0"/>
                  <a:buChar char="•"/>
                </a:pPr>
                <a:r>
                  <a:rPr lang="en-GB" dirty="0" smtClean="0"/>
                  <a:t>In Thursday’s session on search space equations it was concluded:</a:t>
                </a:r>
              </a:p>
              <a:p>
                <a:pPr marL="969963" lvl="1" indent="-342900">
                  <a:buFont typeface="Arial" pitchFamily="34" charset="0"/>
                  <a:buChar char="•"/>
                </a:pPr>
                <a:r>
                  <a:rPr lang="en-US" dirty="0" smtClean="0"/>
                  <a:t>Check </a:t>
                </a:r>
                <a:r>
                  <a:rPr lang="en-US" dirty="0"/>
                  <a:t>offline whether it is worthwhile to place the candidates of a given AL in as many EREG groups as </a:t>
                </a:r>
                <a:r>
                  <a:rPr lang="en-US" dirty="0" smtClean="0"/>
                  <a:t>possible</a:t>
                </a:r>
              </a:p>
              <a:p>
                <a:pPr marL="342900" indent="-342900">
                  <a:buFont typeface="Arial" pitchFamily="34" charset="0"/>
                  <a:buChar char="•"/>
                </a:pPr>
                <a:r>
                  <a:rPr lang="en-GB" dirty="0" smtClean="0"/>
                  <a:t>The benefits of this technique were shown in R1-125007 and a hashing function in closed form meeting this property is proposed as follows:</a:t>
                </a:r>
              </a:p>
              <a:p>
                <a:pPr lvl="1" indent="0">
                  <a:buNone/>
                </a:pPr>
                <a14:m>
                  <m:oMath xmlns:m="http://schemas.openxmlformats.org/officeDocument/2006/math">
                    <m:r>
                      <a:rPr lang="en-US" i="1"/>
                      <m:t>𝐿</m:t>
                    </m:r>
                    <m:d>
                      <m:dPr>
                        <m:begChr m:val="{"/>
                        <m:endChr m:val="}"/>
                        <m:ctrlPr>
                          <a:rPr lang="en-US" i="1"/>
                        </m:ctrlPr>
                      </m:dPr>
                      <m:e>
                        <m:d>
                          <m:dPr>
                            <m:ctrlPr>
                              <a:rPr lang="en-US" i="1"/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i="1"/>
                                </m:ctrlPr>
                              </m:sSubPr>
                              <m:e>
                                <m:r>
                                  <a:rPr lang="en-US" i="1"/>
                                  <m:t>𝑌</m:t>
                                </m:r>
                              </m:e>
                              <m:sub>
                                <m:r>
                                  <a:rPr lang="en-US" i="1"/>
                                  <m:t>𝑘</m:t>
                                </m:r>
                              </m:sub>
                            </m:sSub>
                            <m:r>
                              <a:rPr lang="en-US" i="1"/>
                              <m:t>+3</m:t>
                            </m:r>
                            <m:r>
                              <a:rPr lang="en-US" i="1"/>
                              <m:t>𝑚</m:t>
                            </m:r>
                          </m:e>
                        </m:d>
                        <m:r>
                          <m:rPr>
                            <m:sty m:val="p"/>
                          </m:rPr>
                          <a:rPr lang="en-US"/>
                          <m:t>mod</m:t>
                        </m:r>
                        <m:d>
                          <m:dPr>
                            <m:begChr m:val="⌊"/>
                            <m:endChr m:val="⌋"/>
                            <m:ctrlPr>
                              <a:rPr lang="en-US" i="1"/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i="1"/>
                                </m:ctrlPr>
                              </m:sSubPr>
                              <m:e>
                                <m:r>
                                  <a:rPr lang="en-US" i="1"/>
                                  <m:t>𝑁</m:t>
                                </m:r>
                              </m:e>
                              <m:sub>
                                <m:r>
                                  <m:rPr>
                                    <m:sty m:val="p"/>
                                  </m:rPr>
                                  <a:rPr lang="en-US"/>
                                  <m:t>ECCE</m:t>
                                </m:r>
                              </m:sub>
                            </m:sSub>
                            <m:r>
                              <a:rPr lang="en-US" i="1"/>
                              <m:t>/</m:t>
                            </m:r>
                            <m:r>
                              <a:rPr lang="en-US" i="1"/>
                              <m:t>𝐿</m:t>
                            </m:r>
                          </m:e>
                        </m:d>
                      </m:e>
                    </m:d>
                    <m:r>
                      <a:rPr lang="en-US" i="1"/>
                      <m:t>+</m:t>
                    </m:r>
                    <m:r>
                      <a:rPr lang="en-US" i="1"/>
                      <m:t>𝑖</m:t>
                    </m:r>
                  </m:oMath>
                </a14:m>
                <a:r>
                  <a:rPr lang="en-GB" dirty="0" smtClean="0"/>
                  <a:t>                 (1)</a:t>
                </a:r>
              </a:p>
              <a:p>
                <a:pPr marL="342900" indent="-342900">
                  <a:buFont typeface="Arial" pitchFamily="34" charset="0"/>
                  <a:buChar char="•"/>
                </a:pPr>
                <a:r>
                  <a:rPr lang="en-US" i="1" dirty="0"/>
                  <a:t>Proposal 1: </a:t>
                </a:r>
                <a:r>
                  <a:rPr lang="en-US" i="1" dirty="0" smtClean="0"/>
                  <a:t>Adopt </a:t>
                </a:r>
                <a:r>
                  <a:rPr lang="en-US" i="1" dirty="0"/>
                  <a:t>the modified hashing function </a:t>
                </a:r>
                <a:r>
                  <a:rPr lang="en-US" i="1" dirty="0" smtClean="0"/>
                  <a:t>(1</a:t>
                </a:r>
                <a:r>
                  <a:rPr lang="en-US" i="1" dirty="0"/>
                  <a:t>) </a:t>
                </a:r>
                <a:r>
                  <a:rPr lang="en-US" i="1" dirty="0" smtClean="0"/>
                  <a:t>for </a:t>
                </a:r>
                <a:r>
                  <a:rPr lang="en-US" i="1" dirty="0" err="1" smtClean="0"/>
                  <a:t>localised</a:t>
                </a:r>
                <a:r>
                  <a:rPr lang="en-US" i="1" dirty="0" smtClean="0"/>
                  <a:t> search </a:t>
                </a:r>
                <a:r>
                  <a:rPr lang="en-US" i="1" dirty="0"/>
                  <a:t>space candidates within one EPDCCH set.</a:t>
                </a:r>
                <a:endParaRPr lang="en-US" i="1" dirty="0"/>
              </a:p>
            </p:txBody>
          </p:sp>
        </mc:Choice>
        <mc:Fallback>
          <p:sp>
            <p:nvSpPr>
              <p:cNvPr id="5" name="Content Placeholder 4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3"/>
                <a:stretch>
                  <a:fillRect l="-2103" t="-2059" r="-36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674459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Nokia-Short-v1">
  <a:themeElements>
    <a:clrScheme name="Nokia-1">
      <a:dk1>
        <a:srgbClr val="124191"/>
      </a:dk1>
      <a:lt1>
        <a:srgbClr val="FFFFFF"/>
      </a:lt1>
      <a:dk2>
        <a:srgbClr val="646464"/>
      </a:dk2>
      <a:lt2>
        <a:srgbClr val="FFFFFF"/>
      </a:lt2>
      <a:accent1>
        <a:srgbClr val="2187B0"/>
      </a:accent1>
      <a:accent2>
        <a:srgbClr val="1F843E"/>
      </a:accent2>
      <a:accent3>
        <a:srgbClr val="E32C18"/>
      </a:accent3>
      <a:accent4>
        <a:srgbClr val="F39000"/>
      </a:accent4>
      <a:accent5>
        <a:srgbClr val="4D2383"/>
      </a:accent5>
      <a:accent6>
        <a:srgbClr val="196FB0"/>
      </a:accent6>
      <a:hlink>
        <a:srgbClr val="279FCE"/>
      </a:hlink>
      <a:folHlink>
        <a:srgbClr val="B592E1"/>
      </a:folHlink>
    </a:clrScheme>
    <a:fontScheme name="Nokia Pure font">
      <a:majorFont>
        <a:latin typeface="Nokia Pure Text"/>
        <a:ea typeface=""/>
        <a:cs typeface=""/>
      </a:majorFont>
      <a:minorFont>
        <a:latin typeface="Nokia Pure Tex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Nokia-Short-v1</Template>
  <TotalTime>53</TotalTime>
  <Words>155</Words>
  <Application>Microsoft Office PowerPoint</Application>
  <PresentationFormat>On-screen Show (4:3)</PresentationFormat>
  <Paragraphs>15</Paragraphs>
  <Slides>2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Nokia-Short-v1</vt:lpstr>
      <vt:lpstr>R1-125379 Hashing function for localised ePDCCH</vt:lpstr>
      <vt:lpstr> </vt:lpstr>
    </vt:vector>
  </TitlesOfParts>
  <Company>NOKIA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R1-12xxxx Hashing function for localised ePDCCH</dc:title>
  <dc:creator>Lindh Lars.E (Nokia-CIC/Espoo)</dc:creator>
  <cp:lastModifiedBy>Lindh Lars.E (Nokia-CIC/Espoo)</cp:lastModifiedBy>
  <cp:revision>8</cp:revision>
  <dcterms:created xsi:type="dcterms:W3CDTF">2012-11-16T14:46:46Z</dcterms:created>
  <dcterms:modified xsi:type="dcterms:W3CDTF">2012-11-16T15:39:49Z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8b4a3f61-947a-46dd-81d8-ce6e8d375f4a</vt:lpwstr>
  </property>
  <property fmtid="{D5CDD505-2E9C-101B-9397-08002B2CF9AE}" pid="3" name="NokiaConfidentiality">
    <vt:lpwstr>Company Confidential</vt:lpwstr>
  </property>
</Properties>
</file>