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86232" autoAdjust="0"/>
  </p:normalViewPr>
  <p:slideViewPr>
    <p:cSldViewPr>
      <p:cViewPr varScale="1">
        <p:scale>
          <a:sx n="79" d="100"/>
          <a:sy n="79" d="100"/>
        </p:scale>
        <p:origin x="-19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2012-11-15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Synchronized Carrier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Intel, CMCC, Ericsson, ST-Ericsson, CATR, Texas Instruments, CATT,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Nokia Siemens Networks, Nokia, </a:t>
            </a:r>
            <a:r>
              <a:rPr lang="en-US" altLang="ko-KR" dirty="0" err="1" smtClean="0"/>
              <a:t>Renesas</a:t>
            </a:r>
            <a:r>
              <a:rPr lang="en-US" altLang="ko-KR" dirty="0"/>
              <a:t> </a:t>
            </a:r>
            <a:r>
              <a:rPr lang="en-US" altLang="ko-KR" dirty="0" smtClean="0"/>
              <a:t>Mobile Europe Ltd,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KDDI, NEC,  </a:t>
            </a:r>
            <a:r>
              <a:rPr lang="en-US" altLang="ko-KR" dirty="0" smtClean="0"/>
              <a:t>Qualcomm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47716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#71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New Orleans, USA, November 12th 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– 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16th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R1-125351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1187419"/>
            <a:ext cx="24313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6.3.1.2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Backgrounds (1/2)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Agreements in RAN1#68bis (at least for the unsynchronized case)</a:t>
            </a:r>
          </a:p>
          <a:p>
            <a:pPr lvl="1"/>
            <a:r>
              <a:rPr lang="en-US" altLang="ko-KR" dirty="0" smtClean="0"/>
              <a:t>Rel-8 PSS/SSS sequences are transmitted.</a:t>
            </a:r>
          </a:p>
          <a:p>
            <a:pPr lvl="1"/>
            <a:r>
              <a:rPr lang="en-US" altLang="ko-KR" dirty="0" smtClean="0"/>
              <a:t>New </a:t>
            </a:r>
            <a:r>
              <a:rPr lang="en-US" altLang="ko-KR" dirty="0"/>
              <a:t>carrier type can carry 1 RS port (consisting of the Rel-8 CRS Port 0 REs per PRB and Rel-8 sequence) within 1 </a:t>
            </a:r>
            <a:r>
              <a:rPr lang="en-US" altLang="ko-KR" dirty="0" err="1"/>
              <a:t>subframe</a:t>
            </a:r>
            <a:r>
              <a:rPr lang="en-US" altLang="ko-KR" dirty="0"/>
              <a:t> with 5ms periodicity</a:t>
            </a:r>
          </a:p>
          <a:p>
            <a:pPr lvl="2"/>
            <a:r>
              <a:rPr lang="en-US" altLang="ko-KR" dirty="0" smtClean="0"/>
              <a:t>This </a:t>
            </a:r>
            <a:r>
              <a:rPr lang="en-US" altLang="ko-KR" dirty="0"/>
              <a:t>RS port is not used for demodulation</a:t>
            </a:r>
          </a:p>
          <a:p>
            <a:pPr lvl="1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Backgrounds (2/2)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Scenarios for synchronized new carrier</a:t>
            </a:r>
          </a:p>
          <a:p>
            <a:pPr lvl="1"/>
            <a:r>
              <a:rPr lang="en-US" altLang="ko-KR" dirty="0" smtClean="0"/>
              <a:t>Would be limited to the case of intra-band contiguous carrier aggregation using a single RF front end</a:t>
            </a:r>
          </a:p>
          <a:p>
            <a:pPr lvl="1"/>
            <a:r>
              <a:rPr lang="en-US" altLang="ko-KR" dirty="0" smtClean="0"/>
              <a:t>Not the typical scenario for stand alone new carrier as well as for small cell enhancement in Rel-12</a:t>
            </a:r>
          </a:p>
          <a:p>
            <a:r>
              <a:rPr lang="en-US" altLang="ko-KR" dirty="0" smtClean="0"/>
              <a:t>Possibility of removing PSS/SSS/CRS</a:t>
            </a:r>
          </a:p>
          <a:p>
            <a:pPr lvl="1"/>
            <a:r>
              <a:rPr lang="en-US" altLang="ko-KR" dirty="0" smtClean="0"/>
              <a:t>CRS might need to be transmitted for the purpose of RRM measurement for NCT regardless of time/frequency tracking (pending from RAN4 response).</a:t>
            </a:r>
          </a:p>
          <a:p>
            <a:pPr lvl="1"/>
            <a:r>
              <a:rPr lang="en-US" altLang="ko-KR" dirty="0" smtClean="0"/>
              <a:t>PSS/SSS may be removed but overhead saving seems not significant</a:t>
            </a:r>
          </a:p>
          <a:p>
            <a:pPr lvl="2"/>
            <a:r>
              <a:rPr lang="en-US" altLang="ko-KR" dirty="0" smtClean="0"/>
              <a:t>For example, potential overhead reduction in FDD would be 2.87/1.14/0.69/0.34/0.23/0.17% for 1.4/3/5/10/15/20MHz.</a:t>
            </a:r>
          </a:p>
          <a:p>
            <a:pPr lvl="2"/>
            <a:r>
              <a:rPr lang="en-US" altLang="ko-KR" dirty="0"/>
              <a:t>Similar view for the removal of the reduced </a:t>
            </a:r>
            <a:r>
              <a:rPr lang="en-US" altLang="ko-KR" dirty="0" smtClean="0"/>
              <a:t>CRS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6118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same design as in non-synchronized carrier is applied for synchronized new carrier.</a:t>
            </a:r>
          </a:p>
        </p:txBody>
      </p:sp>
    </p:spTree>
    <p:extLst>
      <p:ext uri="{BB962C8B-B14F-4D97-AF65-F5344CB8AC3E}">
        <p14:creationId xmlns:p14="http://schemas.microsoft.com/office/powerpoint/2010/main" val="3097204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246</Words>
  <Application>Microsoft Office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Synchronized Carrier</vt:lpstr>
      <vt:lpstr> Backgrounds (1/2)</vt:lpstr>
      <vt:lpstr>Backgrounds (2/2)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seunghee</cp:lastModifiedBy>
  <cp:revision>78</cp:revision>
  <dcterms:created xsi:type="dcterms:W3CDTF">2006-08-16T00:00:00Z</dcterms:created>
  <dcterms:modified xsi:type="dcterms:W3CDTF">2012-11-15T22:14:50Z</dcterms:modified>
</cp:coreProperties>
</file>