
<file path=[Content_Types].xml><?xml version="1.0" encoding="utf-8"?>
<Types xmlns="http://schemas.openxmlformats.org/package/2006/content-types"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/>
        <a:ea typeface="굴림"/>
        <a:cs typeface="굴림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/>
        <a:ea typeface="굴림"/>
        <a:cs typeface="굴림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/>
        <a:ea typeface="굴림"/>
        <a:cs typeface="굴림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/>
        <a:ea typeface="굴림"/>
        <a:cs typeface="굴림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/>
        <a:ea typeface="굴림"/>
        <a:cs typeface="굴림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/>
        <a:ea typeface="굴림"/>
        <a:cs typeface="굴림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/>
        <a:ea typeface="굴림"/>
        <a:cs typeface="굴림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/>
        <a:ea typeface="굴림"/>
        <a:cs typeface="굴림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/>
        <a:ea typeface="굴림"/>
        <a:cs typeface="굴림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CEA9B-FB83-41AE-AFDD-D22782BBAC1D}" type="datetimeFigureOut">
              <a:rPr lang="ko-KR" altLang="en-US"/>
              <a:pPr>
                <a:defRPr/>
              </a:pPr>
              <a:t>2012-11-13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0D61D-1A82-4A48-A2E1-A8DFAE50F26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08512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415FF-9217-4D54-BE3F-68B6C801C118}" type="datetimeFigureOut">
              <a:rPr lang="ko-KR" altLang="en-US"/>
              <a:pPr>
                <a:defRPr/>
              </a:pPr>
              <a:t>2012-11-13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46469-DC51-4F23-93CA-605BB082F53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 latinLnBrk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452A10B-AC7C-41EE-988B-AF392D7CCA08}" type="datetimeFigureOut">
              <a:rPr lang="ko-KR" altLang="en-US"/>
              <a:pPr>
                <a:defRPr/>
              </a:pPr>
              <a:t>2012-11-13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 latinLnBrk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E664B79-1C55-43D8-B052-F2086F0C35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맑은 고딕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맑은 고딕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맑은 고딕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맑은 고딕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맑은 고딕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맑은 고딕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3200" smtClean="0">
                <a:latin typeface="Arial" charset="0"/>
                <a:cs typeface="Arial" charset="0"/>
              </a:rPr>
              <a:t>Way Forward on Cross-Carrier scheduling of SCell under EPDCCH operation</a:t>
            </a:r>
            <a:endParaRPr lang="ko-KR" altLang="en-US" sz="3200" smtClean="0">
              <a:latin typeface="Arial" charset="0"/>
              <a:cs typeface="Arial" charset="0"/>
            </a:endParaRPr>
          </a:p>
        </p:txBody>
      </p:sp>
      <p:sp>
        <p:nvSpPr>
          <p:cNvPr id="4098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chemeClr val="tx1"/>
                </a:solidFill>
                <a:latin typeface="Arial" charset="0"/>
                <a:ea typeface="맑은 고딕"/>
                <a:cs typeface="Arial" charset="0"/>
              </a:rPr>
              <a:t>Alcatel-Lucent, Alcatel-Lucent Shanghai Bell</a:t>
            </a:r>
            <a:r>
              <a:rPr lang="en-US" altLang="ko-KR" smtClean="0">
                <a:solidFill>
                  <a:schemeClr val="tx1"/>
                </a:solidFill>
                <a:latin typeface="Arial" charset="0"/>
                <a:cs typeface="Arial" charset="0"/>
              </a:rPr>
              <a:t>, Qualcomm, Ericsson, ST-Ericsson, Research in Motion, Panasonic, Mediatek</a:t>
            </a:r>
            <a:endParaRPr lang="ko-KR" altLang="en-US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7215188" y="214313"/>
            <a:ext cx="1643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0" lang="en-US" altLang="en-US">
                <a:latin typeface="맑은 고딕"/>
                <a:ea typeface="맑은 고딕"/>
                <a:cs typeface="맑은 고딕"/>
              </a:rPr>
              <a:t>R1-125298</a:t>
            </a:r>
            <a:endParaRPr kumimoji="0" lang="ko-KR" altLang="en-US"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14313" y="714375"/>
            <a:ext cx="63579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b="1">
                <a:latin typeface="맑은 고딕"/>
                <a:ea typeface="맑은 고딕"/>
                <a:cs typeface="맑은 고딕"/>
              </a:rPr>
              <a:t>3GPP TSG RAN WG1 Meeting #71</a:t>
            </a:r>
          </a:p>
          <a:p>
            <a:r>
              <a:rPr kumimoji="0" lang="en-US" altLang="ko-KR" b="1">
                <a:latin typeface="맑은 고딕"/>
                <a:ea typeface="맑은 고딕"/>
                <a:cs typeface="맑은 고딕"/>
              </a:rPr>
              <a:t>New Orleans, USA, 12</a:t>
            </a:r>
            <a:r>
              <a:rPr kumimoji="0" lang="en-US" altLang="ko-KR" b="1" baseline="30000">
                <a:latin typeface="맑은 고딕"/>
                <a:ea typeface="맑은 고딕"/>
                <a:cs typeface="맑은 고딕"/>
              </a:rPr>
              <a:t>th</a:t>
            </a:r>
            <a:r>
              <a:rPr kumimoji="0" lang="en-US" altLang="ko-KR" b="1">
                <a:latin typeface="맑은 고딕"/>
                <a:ea typeface="맑은 고딕"/>
                <a:cs typeface="맑은 고딕"/>
              </a:rPr>
              <a:t> – 16</a:t>
            </a:r>
            <a:r>
              <a:rPr kumimoji="0" lang="en-US" altLang="ko-KR" b="1" baseline="30000">
                <a:latin typeface="맑은 고딕"/>
                <a:ea typeface="맑은 고딕"/>
                <a:cs typeface="맑은 고딕"/>
              </a:rPr>
              <a:t>th</a:t>
            </a:r>
            <a:r>
              <a:rPr kumimoji="0" lang="en-US" altLang="ko-KR" b="1">
                <a:latin typeface="맑은 고딕"/>
                <a:ea typeface="맑은 고딕"/>
                <a:cs typeface="맑은 고딕"/>
              </a:rPr>
              <a:t> November 2012</a:t>
            </a:r>
          </a:p>
          <a:p>
            <a:r>
              <a:rPr kumimoji="0" lang="en-US" altLang="ko-KR" b="1">
                <a:latin typeface="맑은 고딕"/>
                <a:ea typeface="맑은 고딕"/>
                <a:cs typeface="맑은 고딕"/>
              </a:rPr>
              <a:t>Agenda item:</a:t>
            </a:r>
            <a:r>
              <a:rPr kumimoji="0" lang="en-US" altLang="ko-KR">
                <a:latin typeface="맑은 고딕"/>
                <a:ea typeface="맑은 고딕"/>
                <a:cs typeface="맑은 고딕"/>
              </a:rPr>
              <a:t> 6.2.3.7</a:t>
            </a:r>
            <a:endParaRPr kumimoji="0" lang="ko-KR" altLang="en-US">
              <a:latin typeface="맑은 고딕"/>
              <a:ea typeface="맑은 고딕"/>
              <a:cs typeface="맑은 고딕"/>
            </a:endParaRPr>
          </a:p>
          <a:p>
            <a:pPr latinLnBrk="1"/>
            <a:r>
              <a:rPr kumimoji="0" lang="en-US" altLang="ko-KR" b="1">
                <a:latin typeface="맑은 고딕"/>
                <a:ea typeface="맑은 고딕"/>
                <a:cs typeface="맑은 고딕"/>
              </a:rPr>
              <a:t>Document for:</a:t>
            </a:r>
            <a:r>
              <a:rPr kumimoji="0" lang="en-US" altLang="ko-KR">
                <a:latin typeface="맑은 고딕"/>
                <a:ea typeface="맑은 고딕"/>
                <a:cs typeface="맑은 고딕"/>
              </a:rPr>
              <a:t> Discussion and Decision</a:t>
            </a:r>
            <a:endParaRPr kumimoji="0" lang="ko-KR" altLang="en-US">
              <a:latin typeface="맑은 고딕"/>
              <a:ea typeface="맑은 고딕"/>
              <a:cs typeface="맑은 고딕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eaLnBrk="1" hangingPunct="1"/>
            <a:r>
              <a:rPr lang="en-US" altLang="ko-KR" smtClean="0">
                <a:latin typeface="Arial" charset="0"/>
                <a:cs typeface="Arial" charset="0"/>
              </a:rPr>
              <a:t>Proposal</a:t>
            </a:r>
            <a:endParaRPr lang="ko-KR" altLang="en-US" smtClean="0">
              <a:latin typeface="Arial" charset="0"/>
              <a:cs typeface="Arial" charset="0"/>
            </a:endParaRPr>
          </a:p>
        </p:txBody>
      </p:sp>
      <p:sp>
        <p:nvSpPr>
          <p:cNvPr id="11268" name="내용 개체 틀 2"/>
          <p:cNvSpPr>
            <a:spLocks noGrp="1"/>
          </p:cNvSpPr>
          <p:nvPr>
            <p:ph idx="1"/>
          </p:nvPr>
        </p:nvSpPr>
        <p:spPr>
          <a:xfrm>
            <a:off x="457200" y="1535113"/>
            <a:ext cx="8229600" cy="5180012"/>
          </a:xfrm>
        </p:spPr>
        <p:txBody>
          <a:bodyPr/>
          <a:lstStyle/>
          <a:p>
            <a:pPr algn="just" eaLnBrk="1" latinLnBrk="0" hangingPunct="1"/>
            <a:r>
              <a:rPr lang="en-GB" altLang="ko-KR" sz="2200" smtClean="0">
                <a:latin typeface="Arial" charset="0"/>
                <a:cs typeface="Arial" charset="0"/>
              </a:rPr>
              <a:t>CIF in DCI carried by EPDCCH is not supported in Rel-11</a:t>
            </a:r>
            <a:r>
              <a:rPr lang="en-US" altLang="ko-KR" sz="2200" smtClean="0">
                <a:latin typeface="Arial" charset="0"/>
                <a:cs typeface="Arial" charset="0"/>
              </a:rPr>
              <a:t>.</a:t>
            </a:r>
          </a:p>
          <a:p>
            <a:pPr algn="just" eaLnBrk="1" latinLnBrk="0" hangingPunct="1"/>
            <a:r>
              <a:rPr lang="en-GB" altLang="ko-KR" sz="2200" smtClean="0">
                <a:latin typeface="Arial" charset="0"/>
                <a:cs typeface="Arial" charset="0"/>
              </a:rPr>
              <a:t>When a UE is not configured to monitor EPDCCH on an SCell, it is permitted to configure cross-carrier scheduling from PDCCH of another Cell (e.g. Cell A)</a:t>
            </a:r>
          </a:p>
          <a:p>
            <a:pPr lvl="1" algn="just" eaLnBrk="1" latinLnBrk="0" hangingPunct="1"/>
            <a:r>
              <a:rPr lang="en-GB" altLang="ko-KR" smtClean="0">
                <a:latin typeface="Arial" charset="0"/>
                <a:cs typeface="Arial" charset="0"/>
              </a:rPr>
              <a:t>The UE can be configured to monitor EPDCCH on Cell A for PDSCH scheduling in Cell A</a:t>
            </a:r>
          </a:p>
          <a:p>
            <a:pPr algn="just" eaLnBrk="1" latinLnBrk="0" hangingPunct="1"/>
            <a:r>
              <a:rPr lang="en-GB" altLang="ko-KR" sz="2200" smtClean="0">
                <a:latin typeface="Arial" charset="0"/>
                <a:cs typeface="Arial" charset="0"/>
              </a:rPr>
              <a:t>When a UE is configured to monitor EPDCCH on an SCell, it is not permitted to configure cross-carrier scheduling from PDCCH of another Cell</a:t>
            </a:r>
          </a:p>
          <a:p>
            <a:pPr algn="just" eaLnBrk="1" latinLnBrk="0" hangingPunct="1"/>
            <a:endParaRPr lang="en-GB" altLang="ko-KR" sz="2200" smtClean="0">
              <a:latin typeface="Arial" charset="0"/>
              <a:cs typeface="Arial" charset="0"/>
            </a:endParaRPr>
          </a:p>
          <a:p>
            <a:pPr algn="just" eaLnBrk="1" latinLnBrk="0" hangingPunct="1"/>
            <a:endParaRPr lang="en-GB" altLang="ko-KR" sz="2200" smtClean="0">
              <a:latin typeface="Arial" charset="0"/>
              <a:cs typeface="Arial" charset="0"/>
            </a:endParaRPr>
          </a:p>
          <a:p>
            <a:pPr algn="just" eaLnBrk="1" latinLnBrk="0" hangingPunct="1"/>
            <a:endParaRPr lang="en-US" altLang="ko-KR" sz="1800" smtClean="0">
              <a:latin typeface="Arial" charset="0"/>
              <a:cs typeface="Arial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1"/>
            <a:endParaRPr lang="ko-KR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521200" y="3333750"/>
          <a:ext cx="101600" cy="190500"/>
        </p:xfrm>
        <a:graphic>
          <a:graphicData uri="http://schemas.openxmlformats.org/presentationml/2006/ole">
            <p:oleObj spid="_x0000_s11266" name="수식" r:id="rId3" imgW="101520" imgH="1904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124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굴림</vt:lpstr>
      <vt:lpstr>Arial</vt:lpstr>
      <vt:lpstr>맑은 고딕</vt:lpstr>
      <vt:lpstr>Calibri</vt:lpstr>
      <vt:lpstr>Office 테마</vt:lpstr>
      <vt:lpstr>수식</vt:lpstr>
      <vt:lpstr>Way Forward on Cross-Carrier scheduling of SCell under EPDCCH operation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E-PDCCH design</dc:title>
  <dc:creator>Alcatel-Lucent</dc:creator>
  <cp:lastModifiedBy>Shin Horng Wong</cp:lastModifiedBy>
  <cp:revision>285</cp:revision>
  <dcterms:created xsi:type="dcterms:W3CDTF">2006-10-05T04:04:58Z</dcterms:created>
  <dcterms:modified xsi:type="dcterms:W3CDTF">2012-11-13T18:11:11Z</dcterms:modified>
</cp:coreProperties>
</file>