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bookmarkIdSeed="3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981" r:id="rId2"/>
    <p:sldId id="995" r:id="rId3"/>
  </p:sldIdLst>
  <p:sldSz cx="12192000" cy="6858000"/>
  <p:notesSz cx="6797675" cy="9926638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ndrey2" initials="CA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AF2F"/>
    <a:srgbClr val="FFFFFF"/>
    <a:srgbClr val="0000FF"/>
    <a:srgbClr val="FFCC00"/>
    <a:srgbClr val="FF3300"/>
    <a:srgbClr val="CC00CC"/>
    <a:srgbClr val="B1D254"/>
    <a:srgbClr val="72732F"/>
    <a:srgbClr val="C6D254"/>
    <a:srgbClr val="2A6EA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1D421AA-DB97-4805-BB1A-1FE737F7E30E}" v="101" dt="2023-05-26T03:26:45.868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373" autoAdjust="0"/>
    <p:restoredTop sz="95801" autoAdjust="0"/>
  </p:normalViewPr>
  <p:slideViewPr>
    <p:cSldViewPr snapToGrid="0">
      <p:cViewPr varScale="1">
        <p:scale>
          <a:sx n="97" d="100"/>
          <a:sy n="97" d="100"/>
        </p:scale>
        <p:origin x="108" y="456"/>
      </p:cViewPr>
      <p:guideLst>
        <p:guide orient="horz" pos="2160"/>
        <p:guide pos="384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12" Type="http://schemas.microsoft.com/office/2015/10/relationships/revisionInfo" Target="revisionInfo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11" Type="http://schemas.microsoft.com/office/2016/11/relationships/changesInfo" Target="changesInfos/changesInfo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orour Falahati" userId="8955ae62-45ff-43c9-8c3d-6aad30f36d67" providerId="ADAL" clId="{81D421AA-DB97-4805-BB1A-1FE737F7E30E}"/>
    <pc:docChg chg="undo custSel addSld delSld modSld">
      <pc:chgData name="Sorour Falahati" userId="8955ae62-45ff-43c9-8c3d-6aad30f36d67" providerId="ADAL" clId="{81D421AA-DB97-4805-BB1A-1FE737F7E30E}" dt="2023-05-26T03:29:14.845" v="1533" actId="1035"/>
      <pc:docMkLst>
        <pc:docMk/>
      </pc:docMkLst>
      <pc:sldChg chg="modSp mod">
        <pc:chgData name="Sorour Falahati" userId="8955ae62-45ff-43c9-8c3d-6aad30f36d67" providerId="ADAL" clId="{81D421AA-DB97-4805-BB1A-1FE737F7E30E}" dt="2023-05-26T02:36:07.774" v="51" actId="20577"/>
        <pc:sldMkLst>
          <pc:docMk/>
          <pc:sldMk cId="3475471799" sldId="981"/>
        </pc:sldMkLst>
        <pc:spChg chg="mod">
          <ac:chgData name="Sorour Falahati" userId="8955ae62-45ff-43c9-8c3d-6aad30f36d67" providerId="ADAL" clId="{81D421AA-DB97-4805-BB1A-1FE737F7E30E}" dt="2023-05-26T02:35:56.438" v="43" actId="20577"/>
          <ac:spMkLst>
            <pc:docMk/>
            <pc:sldMk cId="3475471799" sldId="981"/>
            <ac:spMk id="2" creationId="{00000000-0000-0000-0000-000000000000}"/>
          </ac:spMkLst>
        </pc:spChg>
        <pc:spChg chg="mod">
          <ac:chgData name="Sorour Falahati" userId="8955ae62-45ff-43c9-8c3d-6aad30f36d67" providerId="ADAL" clId="{81D421AA-DB97-4805-BB1A-1FE737F7E30E}" dt="2023-05-26T02:35:34.972" v="11" actId="20577"/>
          <ac:spMkLst>
            <pc:docMk/>
            <pc:sldMk cId="3475471799" sldId="981"/>
            <ac:spMk id="3" creationId="{00000000-0000-0000-0000-000000000000}"/>
          </ac:spMkLst>
        </pc:spChg>
        <pc:spChg chg="mod">
          <ac:chgData name="Sorour Falahati" userId="8955ae62-45ff-43c9-8c3d-6aad30f36d67" providerId="ADAL" clId="{81D421AA-DB97-4805-BB1A-1FE737F7E30E}" dt="2023-05-26T02:36:07.774" v="51" actId="20577"/>
          <ac:spMkLst>
            <pc:docMk/>
            <pc:sldMk cId="3475471799" sldId="981"/>
            <ac:spMk id="4" creationId="{00000000-0000-0000-0000-000000000000}"/>
          </ac:spMkLst>
        </pc:spChg>
      </pc:sldChg>
      <pc:sldChg chg="del">
        <pc:chgData name="Sorour Falahati" userId="8955ae62-45ff-43c9-8c3d-6aad30f36d67" providerId="ADAL" clId="{81D421AA-DB97-4805-BB1A-1FE737F7E30E}" dt="2023-05-26T02:36:31.007" v="52" actId="47"/>
        <pc:sldMkLst>
          <pc:docMk/>
          <pc:sldMk cId="3782325206" sldId="993"/>
        </pc:sldMkLst>
      </pc:sldChg>
      <pc:sldChg chg="addSp delSp modSp del mod setBg">
        <pc:chgData name="Sorour Falahati" userId="8955ae62-45ff-43c9-8c3d-6aad30f36d67" providerId="ADAL" clId="{81D421AA-DB97-4805-BB1A-1FE737F7E30E}" dt="2023-05-26T03:26:25.626" v="1504" actId="2696"/>
        <pc:sldMkLst>
          <pc:docMk/>
          <pc:sldMk cId="1080631252" sldId="994"/>
        </pc:sldMkLst>
        <pc:spChg chg="add del mod ord">
          <ac:chgData name="Sorour Falahati" userId="8955ae62-45ff-43c9-8c3d-6aad30f36d67" providerId="ADAL" clId="{81D421AA-DB97-4805-BB1A-1FE737F7E30E}" dt="2023-05-26T03:15:36.684" v="1355" actId="20577"/>
          <ac:spMkLst>
            <pc:docMk/>
            <pc:sldMk cId="1080631252" sldId="994"/>
            <ac:spMk id="2" creationId="{00000000-0000-0000-0000-000000000000}"/>
          </ac:spMkLst>
        </pc:spChg>
        <pc:spChg chg="mod ord">
          <ac:chgData name="Sorour Falahati" userId="8955ae62-45ff-43c9-8c3d-6aad30f36d67" providerId="ADAL" clId="{81D421AA-DB97-4805-BB1A-1FE737F7E30E}" dt="2023-05-26T03:14:21.688" v="1342" actId="122"/>
          <ac:spMkLst>
            <pc:docMk/>
            <pc:sldMk cId="1080631252" sldId="994"/>
            <ac:spMk id="3" creationId="{00000000-0000-0000-0000-000000000000}"/>
          </ac:spMkLst>
        </pc:spChg>
        <pc:spChg chg="add del mod ord">
          <ac:chgData name="Sorour Falahati" userId="8955ae62-45ff-43c9-8c3d-6aad30f36d67" providerId="ADAL" clId="{81D421AA-DB97-4805-BB1A-1FE737F7E30E}" dt="2023-05-26T02:44:40.564" v="320" actId="11529"/>
          <ac:spMkLst>
            <pc:docMk/>
            <pc:sldMk cId="1080631252" sldId="994"/>
            <ac:spMk id="6" creationId="{A9399A5D-714E-E6AF-2289-2E47D712D38F}"/>
          </ac:spMkLst>
        </pc:spChg>
        <pc:spChg chg="add del">
          <ac:chgData name="Sorour Falahati" userId="8955ae62-45ff-43c9-8c3d-6aad30f36d67" providerId="ADAL" clId="{81D421AA-DB97-4805-BB1A-1FE737F7E30E}" dt="2023-05-26T02:39:36.637" v="90" actId="26606"/>
          <ac:spMkLst>
            <pc:docMk/>
            <pc:sldMk cId="1080631252" sldId="994"/>
            <ac:spMk id="10" creationId="{04812C46-200A-4DEB-A05E-3ED6C68C2387}"/>
          </ac:spMkLst>
        </pc:spChg>
        <pc:spChg chg="add del">
          <ac:chgData name="Sorour Falahati" userId="8955ae62-45ff-43c9-8c3d-6aad30f36d67" providerId="ADAL" clId="{81D421AA-DB97-4805-BB1A-1FE737F7E30E}" dt="2023-05-26T02:39:36.637" v="90" actId="26606"/>
          <ac:spMkLst>
            <pc:docMk/>
            <pc:sldMk cId="1080631252" sldId="994"/>
            <ac:spMk id="12" creationId="{D1EA859B-E555-4109-94F3-6700E046E008}"/>
          </ac:spMkLst>
        </pc:spChg>
        <pc:spChg chg="add mod">
          <ac:chgData name="Sorour Falahati" userId="8955ae62-45ff-43c9-8c3d-6aad30f36d67" providerId="ADAL" clId="{81D421AA-DB97-4805-BB1A-1FE737F7E30E}" dt="2023-05-26T03:15:43.872" v="1368" actId="1035"/>
          <ac:spMkLst>
            <pc:docMk/>
            <pc:sldMk cId="1080631252" sldId="994"/>
            <ac:spMk id="13" creationId="{7CEF70D8-8773-18E8-F718-BCCD4D352312}"/>
          </ac:spMkLst>
        </pc:spChg>
        <pc:spChg chg="add del">
          <ac:chgData name="Sorour Falahati" userId="8955ae62-45ff-43c9-8c3d-6aad30f36d67" providerId="ADAL" clId="{81D421AA-DB97-4805-BB1A-1FE737F7E30E}" dt="2023-05-26T02:39:54.502" v="92" actId="26606"/>
          <ac:spMkLst>
            <pc:docMk/>
            <pc:sldMk cId="1080631252" sldId="994"/>
            <ac:spMk id="14" creationId="{F13C74B1-5B17-4795-BED0-7140497B445A}"/>
          </ac:spMkLst>
        </pc:spChg>
        <pc:spChg chg="add del">
          <ac:chgData name="Sorour Falahati" userId="8955ae62-45ff-43c9-8c3d-6aad30f36d67" providerId="ADAL" clId="{81D421AA-DB97-4805-BB1A-1FE737F7E30E}" dt="2023-05-26T02:39:54.502" v="92" actId="26606"/>
          <ac:spMkLst>
            <pc:docMk/>
            <pc:sldMk cId="1080631252" sldId="994"/>
            <ac:spMk id="15" creationId="{D4974D33-8DC5-464E-8C6D-BE58F0669C17}"/>
          </ac:spMkLst>
        </pc:spChg>
        <pc:spChg chg="add del">
          <ac:chgData name="Sorour Falahati" userId="8955ae62-45ff-43c9-8c3d-6aad30f36d67" providerId="ADAL" clId="{81D421AA-DB97-4805-BB1A-1FE737F7E30E}" dt="2023-05-26T02:39:58.781" v="94" actId="26606"/>
          <ac:spMkLst>
            <pc:docMk/>
            <pc:sldMk cId="1080631252" sldId="994"/>
            <ac:spMk id="17" creationId="{04812C46-200A-4DEB-A05E-3ED6C68C2387}"/>
          </ac:spMkLst>
        </pc:spChg>
        <pc:spChg chg="add del">
          <ac:chgData name="Sorour Falahati" userId="8955ae62-45ff-43c9-8c3d-6aad30f36d67" providerId="ADAL" clId="{81D421AA-DB97-4805-BB1A-1FE737F7E30E}" dt="2023-05-26T02:39:58.781" v="94" actId="26606"/>
          <ac:spMkLst>
            <pc:docMk/>
            <pc:sldMk cId="1080631252" sldId="994"/>
            <ac:spMk id="18" creationId="{D1EA859B-E555-4109-94F3-6700E046E008}"/>
          </ac:spMkLst>
        </pc:spChg>
        <pc:spChg chg="add del">
          <ac:chgData name="Sorour Falahati" userId="8955ae62-45ff-43c9-8c3d-6aad30f36d67" providerId="ADAL" clId="{81D421AA-DB97-4805-BB1A-1FE737F7E30E}" dt="2023-05-26T02:40:03.261" v="96" actId="26606"/>
          <ac:spMkLst>
            <pc:docMk/>
            <pc:sldMk cId="1080631252" sldId="994"/>
            <ac:spMk id="20" creationId="{79BB35BC-D5C2-4C8B-A22A-A71E6191913B}"/>
          </ac:spMkLst>
        </pc:spChg>
        <pc:spChg chg="add del">
          <ac:chgData name="Sorour Falahati" userId="8955ae62-45ff-43c9-8c3d-6aad30f36d67" providerId="ADAL" clId="{81D421AA-DB97-4805-BB1A-1FE737F7E30E}" dt="2023-05-26T02:40:06.382" v="98" actId="26606"/>
          <ac:spMkLst>
            <pc:docMk/>
            <pc:sldMk cId="1080631252" sldId="994"/>
            <ac:spMk id="22" creationId="{D1D34770-47A8-402C-AF23-2B653F2D88C1}"/>
          </ac:spMkLst>
        </pc:spChg>
        <pc:spChg chg="add del">
          <ac:chgData name="Sorour Falahati" userId="8955ae62-45ff-43c9-8c3d-6aad30f36d67" providerId="ADAL" clId="{81D421AA-DB97-4805-BB1A-1FE737F7E30E}" dt="2023-05-26T02:40:29.992" v="100" actId="26606"/>
          <ac:spMkLst>
            <pc:docMk/>
            <pc:sldMk cId="1080631252" sldId="994"/>
            <ac:spMk id="24" creationId="{04812C46-200A-4DEB-A05E-3ED6C68C2387}"/>
          </ac:spMkLst>
        </pc:spChg>
        <pc:spChg chg="add del">
          <ac:chgData name="Sorour Falahati" userId="8955ae62-45ff-43c9-8c3d-6aad30f36d67" providerId="ADAL" clId="{81D421AA-DB97-4805-BB1A-1FE737F7E30E}" dt="2023-05-26T02:40:29.992" v="100" actId="26606"/>
          <ac:spMkLst>
            <pc:docMk/>
            <pc:sldMk cId="1080631252" sldId="994"/>
            <ac:spMk id="25" creationId="{D1EA859B-E555-4109-94F3-6700E046E008}"/>
          </ac:spMkLst>
        </pc:spChg>
        <pc:spChg chg="add del">
          <ac:chgData name="Sorour Falahati" userId="8955ae62-45ff-43c9-8c3d-6aad30f36d67" providerId="ADAL" clId="{81D421AA-DB97-4805-BB1A-1FE737F7E30E}" dt="2023-05-26T02:45:58.921" v="331" actId="26606"/>
          <ac:spMkLst>
            <pc:docMk/>
            <pc:sldMk cId="1080631252" sldId="994"/>
            <ac:spMk id="27" creationId="{04812C46-200A-4DEB-A05E-3ED6C68C2387}"/>
          </ac:spMkLst>
        </pc:spChg>
        <pc:spChg chg="add del">
          <ac:chgData name="Sorour Falahati" userId="8955ae62-45ff-43c9-8c3d-6aad30f36d67" providerId="ADAL" clId="{81D421AA-DB97-4805-BB1A-1FE737F7E30E}" dt="2023-05-26T02:45:58.921" v="331" actId="26606"/>
          <ac:spMkLst>
            <pc:docMk/>
            <pc:sldMk cId="1080631252" sldId="994"/>
            <ac:spMk id="28" creationId="{D1EA859B-E555-4109-94F3-6700E046E008}"/>
          </ac:spMkLst>
        </pc:spChg>
        <pc:spChg chg="add del">
          <ac:chgData name="Sorour Falahati" userId="8955ae62-45ff-43c9-8c3d-6aad30f36d67" providerId="ADAL" clId="{81D421AA-DB97-4805-BB1A-1FE737F7E30E}" dt="2023-05-26T02:45:54.507" v="328" actId="26606"/>
          <ac:spMkLst>
            <pc:docMk/>
            <pc:sldMk cId="1080631252" sldId="994"/>
            <ac:spMk id="30" creationId="{D009D6D5-DAC2-4A8B-A17A-E206B9012D09}"/>
          </ac:spMkLst>
        </pc:spChg>
        <pc:spChg chg="add del">
          <ac:chgData name="Sorour Falahati" userId="8955ae62-45ff-43c9-8c3d-6aad30f36d67" providerId="ADAL" clId="{81D421AA-DB97-4805-BB1A-1FE737F7E30E}" dt="2023-05-26T02:45:58.889" v="330" actId="26606"/>
          <ac:spMkLst>
            <pc:docMk/>
            <pc:sldMk cId="1080631252" sldId="994"/>
            <ac:spMk id="32" creationId="{79477870-C64A-4E35-8F2F-05B7114F3C74}"/>
          </ac:spMkLst>
        </pc:spChg>
        <pc:spChg chg="add del">
          <ac:chgData name="Sorour Falahati" userId="8955ae62-45ff-43c9-8c3d-6aad30f36d67" providerId="ADAL" clId="{81D421AA-DB97-4805-BB1A-1FE737F7E30E}" dt="2023-05-26T02:45:28.959" v="326" actId="26606"/>
          <ac:spMkLst>
            <pc:docMk/>
            <pc:sldMk cId="1080631252" sldId="994"/>
            <ac:spMk id="33" creationId="{79477870-C64A-4E35-8F2F-05B7114F3C74}"/>
          </ac:spMkLst>
        </pc:spChg>
        <pc:spChg chg="add del">
          <ac:chgData name="Sorour Falahati" userId="8955ae62-45ff-43c9-8c3d-6aad30f36d67" providerId="ADAL" clId="{81D421AA-DB97-4805-BB1A-1FE737F7E30E}" dt="2023-05-26T02:45:58.889" v="330" actId="26606"/>
          <ac:spMkLst>
            <pc:docMk/>
            <pc:sldMk cId="1080631252" sldId="994"/>
            <ac:spMk id="34" creationId="{8AEA628B-C8FF-4D0B-B111-F101F580B15D}"/>
          </ac:spMkLst>
        </pc:spChg>
        <pc:spChg chg="add del">
          <ac:chgData name="Sorour Falahati" userId="8955ae62-45ff-43c9-8c3d-6aad30f36d67" providerId="ADAL" clId="{81D421AA-DB97-4805-BB1A-1FE737F7E30E}" dt="2023-05-26T02:45:28.959" v="326" actId="26606"/>
          <ac:spMkLst>
            <pc:docMk/>
            <pc:sldMk cId="1080631252" sldId="994"/>
            <ac:spMk id="35" creationId="{8AEA628B-C8FF-4D0B-B111-F101F580B15D}"/>
          </ac:spMkLst>
        </pc:spChg>
        <pc:spChg chg="add del">
          <ac:chgData name="Sorour Falahati" userId="8955ae62-45ff-43c9-8c3d-6aad30f36d67" providerId="ADAL" clId="{81D421AA-DB97-4805-BB1A-1FE737F7E30E}" dt="2023-05-26T02:45:58.889" v="330" actId="26606"/>
          <ac:spMkLst>
            <pc:docMk/>
            <pc:sldMk cId="1080631252" sldId="994"/>
            <ac:spMk id="36" creationId="{42663BD0-064C-40FC-A331-F49FCA9536AA}"/>
          </ac:spMkLst>
        </pc:spChg>
        <pc:spChg chg="add del">
          <ac:chgData name="Sorour Falahati" userId="8955ae62-45ff-43c9-8c3d-6aad30f36d67" providerId="ADAL" clId="{81D421AA-DB97-4805-BB1A-1FE737F7E30E}" dt="2023-05-26T02:45:28.959" v="326" actId="26606"/>
          <ac:spMkLst>
            <pc:docMk/>
            <pc:sldMk cId="1080631252" sldId="994"/>
            <ac:spMk id="37" creationId="{42663BD0-064C-40FC-A331-F49FCA9536AA}"/>
          </ac:spMkLst>
        </pc:spChg>
        <pc:spChg chg="add del">
          <ac:chgData name="Sorour Falahati" userId="8955ae62-45ff-43c9-8c3d-6aad30f36d67" providerId="ADAL" clId="{81D421AA-DB97-4805-BB1A-1FE737F7E30E}" dt="2023-05-26T02:49:16.005" v="359" actId="26606"/>
          <ac:spMkLst>
            <pc:docMk/>
            <pc:sldMk cId="1080631252" sldId="994"/>
            <ac:spMk id="38" creationId="{04812C46-200A-4DEB-A05E-3ED6C68C2387}"/>
          </ac:spMkLst>
        </pc:spChg>
        <pc:spChg chg="add del">
          <ac:chgData name="Sorour Falahati" userId="8955ae62-45ff-43c9-8c3d-6aad30f36d67" providerId="ADAL" clId="{81D421AA-DB97-4805-BB1A-1FE737F7E30E}" dt="2023-05-26T02:49:16.005" v="359" actId="26606"/>
          <ac:spMkLst>
            <pc:docMk/>
            <pc:sldMk cId="1080631252" sldId="994"/>
            <ac:spMk id="39" creationId="{D1EA859B-E555-4109-94F3-6700E046E008}"/>
          </ac:spMkLst>
        </pc:spChg>
        <pc:spChg chg="add del">
          <ac:chgData name="Sorour Falahati" userId="8955ae62-45ff-43c9-8c3d-6aad30f36d67" providerId="ADAL" clId="{81D421AA-DB97-4805-BB1A-1FE737F7E30E}" dt="2023-05-26T02:47:40.650" v="336" actId="26606"/>
          <ac:spMkLst>
            <pc:docMk/>
            <pc:sldMk cId="1080631252" sldId="994"/>
            <ac:spMk id="44" creationId="{C0A1ED06-4733-4020-9C60-81D4D801408D}"/>
          </ac:spMkLst>
        </pc:spChg>
        <pc:spChg chg="add del">
          <ac:chgData name="Sorour Falahati" userId="8955ae62-45ff-43c9-8c3d-6aad30f36d67" providerId="ADAL" clId="{81D421AA-DB97-4805-BB1A-1FE737F7E30E}" dt="2023-05-26T02:47:40.650" v="336" actId="26606"/>
          <ac:spMkLst>
            <pc:docMk/>
            <pc:sldMk cId="1080631252" sldId="994"/>
            <ac:spMk id="46" creationId="{B0CA3509-3AF9-45FE-93ED-57BB5D5E8E07}"/>
          </ac:spMkLst>
        </pc:spChg>
        <pc:spChg chg="add del">
          <ac:chgData name="Sorour Falahati" userId="8955ae62-45ff-43c9-8c3d-6aad30f36d67" providerId="ADAL" clId="{81D421AA-DB97-4805-BB1A-1FE737F7E30E}" dt="2023-05-26T02:47:44.121" v="338" actId="26606"/>
          <ac:spMkLst>
            <pc:docMk/>
            <pc:sldMk cId="1080631252" sldId="994"/>
            <ac:spMk id="49" creationId="{E8A8EAB8-D2FF-444D-B34B-7D32F106AD0E}"/>
          </ac:spMkLst>
        </pc:spChg>
        <pc:spChg chg="add del">
          <ac:chgData name="Sorour Falahati" userId="8955ae62-45ff-43c9-8c3d-6aad30f36d67" providerId="ADAL" clId="{81D421AA-DB97-4805-BB1A-1FE737F7E30E}" dt="2023-05-26T02:48:06.141" v="340" actId="26606"/>
          <ac:spMkLst>
            <pc:docMk/>
            <pc:sldMk cId="1080631252" sldId="994"/>
            <ac:spMk id="53" creationId="{03AF1C04-3FEF-41BD-BB84-2F263765BEBC}"/>
          </ac:spMkLst>
        </pc:spChg>
        <pc:spChg chg="add del">
          <ac:chgData name="Sorour Falahati" userId="8955ae62-45ff-43c9-8c3d-6aad30f36d67" providerId="ADAL" clId="{81D421AA-DB97-4805-BB1A-1FE737F7E30E}" dt="2023-05-26T02:48:12.756" v="342" actId="26606"/>
          <ac:spMkLst>
            <pc:docMk/>
            <pc:sldMk cId="1080631252" sldId="994"/>
            <ac:spMk id="71" creationId="{7A976E23-29EC-4E20-9EF6-B7CC4A8210C3}"/>
          </ac:spMkLst>
        </pc:spChg>
        <pc:spChg chg="add del">
          <ac:chgData name="Sorour Falahati" userId="8955ae62-45ff-43c9-8c3d-6aad30f36d67" providerId="ADAL" clId="{81D421AA-DB97-4805-BB1A-1FE737F7E30E}" dt="2023-05-26T02:48:12.756" v="342" actId="26606"/>
          <ac:spMkLst>
            <pc:docMk/>
            <pc:sldMk cId="1080631252" sldId="994"/>
            <ac:spMk id="77" creationId="{DF5FCEC6-E657-46F1-925F-13ED192124CE}"/>
          </ac:spMkLst>
        </pc:spChg>
        <pc:spChg chg="add del">
          <ac:chgData name="Sorour Falahati" userId="8955ae62-45ff-43c9-8c3d-6aad30f36d67" providerId="ADAL" clId="{81D421AA-DB97-4805-BB1A-1FE737F7E30E}" dt="2023-05-26T02:48:12.756" v="342" actId="26606"/>
          <ac:spMkLst>
            <pc:docMk/>
            <pc:sldMk cId="1080631252" sldId="994"/>
            <ac:spMk id="85" creationId="{FF0BDB76-BCEC-498E-BA26-C763CD9FA3E7}"/>
          </ac:spMkLst>
        </pc:spChg>
        <pc:spChg chg="add del">
          <ac:chgData name="Sorour Falahati" userId="8955ae62-45ff-43c9-8c3d-6aad30f36d67" providerId="ADAL" clId="{81D421AA-DB97-4805-BB1A-1FE737F7E30E}" dt="2023-05-26T02:48:12.756" v="342" actId="26606"/>
          <ac:spMkLst>
            <pc:docMk/>
            <pc:sldMk cId="1080631252" sldId="994"/>
            <ac:spMk id="91" creationId="{1452CEF2-C9EC-4C15-99E4-C781AB08AB91}"/>
          </ac:spMkLst>
        </pc:spChg>
        <pc:spChg chg="add del">
          <ac:chgData name="Sorour Falahati" userId="8955ae62-45ff-43c9-8c3d-6aad30f36d67" providerId="ADAL" clId="{81D421AA-DB97-4805-BB1A-1FE737F7E30E}" dt="2023-05-26T02:48:15.674" v="344" actId="26606"/>
          <ac:spMkLst>
            <pc:docMk/>
            <pc:sldMk cId="1080631252" sldId="994"/>
            <ac:spMk id="93" creationId="{362810D9-2C5A-477D-949C-C191895477F3}"/>
          </ac:spMkLst>
        </pc:spChg>
        <pc:spChg chg="add del">
          <ac:chgData name="Sorour Falahati" userId="8955ae62-45ff-43c9-8c3d-6aad30f36d67" providerId="ADAL" clId="{81D421AA-DB97-4805-BB1A-1FE737F7E30E}" dt="2023-05-26T02:48:15.674" v="344" actId="26606"/>
          <ac:spMkLst>
            <pc:docMk/>
            <pc:sldMk cId="1080631252" sldId="994"/>
            <ac:spMk id="94" creationId="{081E4A58-353D-44AE-B2FC-2A74E2E400F7}"/>
          </ac:spMkLst>
        </pc:spChg>
        <pc:spChg chg="add del">
          <ac:chgData name="Sorour Falahati" userId="8955ae62-45ff-43c9-8c3d-6aad30f36d67" providerId="ADAL" clId="{81D421AA-DB97-4805-BB1A-1FE737F7E30E}" dt="2023-05-26T02:48:24.965" v="346" actId="26606"/>
          <ac:spMkLst>
            <pc:docMk/>
            <pc:sldMk cId="1080631252" sldId="994"/>
            <ac:spMk id="96" creationId="{D009D6D5-DAC2-4A8B-A17A-E206B9012D09}"/>
          </ac:spMkLst>
        </pc:spChg>
        <pc:spChg chg="add del">
          <ac:chgData name="Sorour Falahati" userId="8955ae62-45ff-43c9-8c3d-6aad30f36d67" providerId="ADAL" clId="{81D421AA-DB97-4805-BB1A-1FE737F7E30E}" dt="2023-05-26T02:48:34.713" v="348" actId="26606"/>
          <ac:spMkLst>
            <pc:docMk/>
            <pc:sldMk cId="1080631252" sldId="994"/>
            <ac:spMk id="98" creationId="{F94AA2BD-2E3F-4B1D-8127-5744B8115311}"/>
          </ac:spMkLst>
        </pc:spChg>
        <pc:spChg chg="add del">
          <ac:chgData name="Sorour Falahati" userId="8955ae62-45ff-43c9-8c3d-6aad30f36d67" providerId="ADAL" clId="{81D421AA-DB97-4805-BB1A-1FE737F7E30E}" dt="2023-05-26T02:48:34.713" v="348" actId="26606"/>
          <ac:spMkLst>
            <pc:docMk/>
            <pc:sldMk cId="1080631252" sldId="994"/>
            <ac:spMk id="99" creationId="{4BD02261-2DC8-4AA8-9E16-7751AE892445}"/>
          </ac:spMkLst>
        </pc:spChg>
        <pc:spChg chg="add del">
          <ac:chgData name="Sorour Falahati" userId="8955ae62-45ff-43c9-8c3d-6aad30f36d67" providerId="ADAL" clId="{81D421AA-DB97-4805-BB1A-1FE737F7E30E}" dt="2023-05-26T02:48:34.713" v="348" actId="26606"/>
          <ac:spMkLst>
            <pc:docMk/>
            <pc:sldMk cId="1080631252" sldId="994"/>
            <ac:spMk id="100" creationId="{3D752CF2-2291-40B5-B462-C17B174C10BC}"/>
          </ac:spMkLst>
        </pc:spChg>
        <pc:spChg chg="add del">
          <ac:chgData name="Sorour Falahati" userId="8955ae62-45ff-43c9-8c3d-6aad30f36d67" providerId="ADAL" clId="{81D421AA-DB97-4805-BB1A-1FE737F7E30E}" dt="2023-05-26T02:48:37.665" v="350" actId="26606"/>
          <ac:spMkLst>
            <pc:docMk/>
            <pc:sldMk cId="1080631252" sldId="994"/>
            <ac:spMk id="102" creationId="{9427AF5F-9A0E-42B7-A252-FD64C9885F9C}"/>
          </ac:spMkLst>
        </pc:spChg>
        <pc:spChg chg="add del">
          <ac:chgData name="Sorour Falahati" userId="8955ae62-45ff-43c9-8c3d-6aad30f36d67" providerId="ADAL" clId="{81D421AA-DB97-4805-BB1A-1FE737F7E30E}" dt="2023-05-26T02:48:49.671" v="352" actId="26606"/>
          <ac:spMkLst>
            <pc:docMk/>
            <pc:sldMk cId="1080631252" sldId="994"/>
            <ac:spMk id="104" creationId="{80DF40B2-80F7-4E71-B46C-284163F3654A}"/>
          </ac:spMkLst>
        </pc:spChg>
        <pc:spChg chg="add del">
          <ac:chgData name="Sorour Falahati" userId="8955ae62-45ff-43c9-8c3d-6aad30f36d67" providerId="ADAL" clId="{81D421AA-DB97-4805-BB1A-1FE737F7E30E}" dt="2023-05-26T02:48:51.098" v="354" actId="26606"/>
          <ac:spMkLst>
            <pc:docMk/>
            <pc:sldMk cId="1080631252" sldId="994"/>
            <ac:spMk id="106" creationId="{F13C74B1-5B17-4795-BED0-7140497B445A}"/>
          </ac:spMkLst>
        </pc:spChg>
        <pc:spChg chg="add del">
          <ac:chgData name="Sorour Falahati" userId="8955ae62-45ff-43c9-8c3d-6aad30f36d67" providerId="ADAL" clId="{81D421AA-DB97-4805-BB1A-1FE737F7E30E}" dt="2023-05-26T02:48:51.098" v="354" actId="26606"/>
          <ac:spMkLst>
            <pc:docMk/>
            <pc:sldMk cId="1080631252" sldId="994"/>
            <ac:spMk id="107" creationId="{D4974D33-8DC5-464E-8C6D-BE58F0669C17}"/>
          </ac:spMkLst>
        </pc:spChg>
        <pc:spChg chg="add del">
          <ac:chgData name="Sorour Falahati" userId="8955ae62-45ff-43c9-8c3d-6aad30f36d67" providerId="ADAL" clId="{81D421AA-DB97-4805-BB1A-1FE737F7E30E}" dt="2023-05-26T02:48:54.821" v="356" actId="26606"/>
          <ac:spMkLst>
            <pc:docMk/>
            <pc:sldMk cId="1080631252" sldId="994"/>
            <ac:spMk id="109" creationId="{94E4D846-3AFC-4F86-8C35-24B0542A269D}"/>
          </ac:spMkLst>
        </pc:spChg>
        <pc:spChg chg="add del">
          <ac:chgData name="Sorour Falahati" userId="8955ae62-45ff-43c9-8c3d-6aad30f36d67" providerId="ADAL" clId="{81D421AA-DB97-4805-BB1A-1FE737F7E30E}" dt="2023-05-26T02:48:54.821" v="356" actId="26606"/>
          <ac:spMkLst>
            <pc:docMk/>
            <pc:sldMk cId="1080631252" sldId="994"/>
            <ac:spMk id="110" creationId="{284781B9-12CB-45C3-907A-9ED93FF72C65}"/>
          </ac:spMkLst>
        </pc:spChg>
        <pc:spChg chg="add del">
          <ac:chgData name="Sorour Falahati" userId="8955ae62-45ff-43c9-8c3d-6aad30f36d67" providerId="ADAL" clId="{81D421AA-DB97-4805-BB1A-1FE737F7E30E}" dt="2023-05-26T02:48:54.821" v="356" actId="26606"/>
          <ac:spMkLst>
            <pc:docMk/>
            <pc:sldMk cId="1080631252" sldId="994"/>
            <ac:spMk id="111" creationId="{55D4142C-5077-457F-A6AD-3FECFDB39685}"/>
          </ac:spMkLst>
        </pc:spChg>
        <pc:spChg chg="add del">
          <ac:chgData name="Sorour Falahati" userId="8955ae62-45ff-43c9-8c3d-6aad30f36d67" providerId="ADAL" clId="{81D421AA-DB97-4805-BB1A-1FE737F7E30E}" dt="2023-05-26T02:48:54.821" v="356" actId="26606"/>
          <ac:spMkLst>
            <pc:docMk/>
            <pc:sldMk cId="1080631252" sldId="994"/>
            <ac:spMk id="112" creationId="{7A5F0580-5EE9-419F-96EE-B6529EF6E7D0}"/>
          </ac:spMkLst>
        </pc:spChg>
        <pc:spChg chg="add del">
          <ac:chgData name="Sorour Falahati" userId="8955ae62-45ff-43c9-8c3d-6aad30f36d67" providerId="ADAL" clId="{81D421AA-DB97-4805-BB1A-1FE737F7E30E}" dt="2023-05-26T02:49:16.005" v="358" actId="26606"/>
          <ac:spMkLst>
            <pc:docMk/>
            <pc:sldMk cId="1080631252" sldId="994"/>
            <ac:spMk id="114" creationId="{80DF40B2-80F7-4E71-B46C-284163F3654A}"/>
          </ac:spMkLst>
        </pc:spChg>
        <pc:spChg chg="add del">
          <ac:chgData name="Sorour Falahati" userId="8955ae62-45ff-43c9-8c3d-6aad30f36d67" providerId="ADAL" clId="{81D421AA-DB97-4805-BB1A-1FE737F7E30E}" dt="2023-05-26T03:12:37.092" v="1316" actId="26606"/>
          <ac:spMkLst>
            <pc:docMk/>
            <pc:sldMk cId="1080631252" sldId="994"/>
            <ac:spMk id="116" creationId="{F13C74B1-5B17-4795-BED0-7140497B445A}"/>
          </ac:spMkLst>
        </pc:spChg>
        <pc:spChg chg="add del">
          <ac:chgData name="Sorour Falahati" userId="8955ae62-45ff-43c9-8c3d-6aad30f36d67" providerId="ADAL" clId="{81D421AA-DB97-4805-BB1A-1FE737F7E30E}" dt="2023-05-26T03:12:37.092" v="1316" actId="26606"/>
          <ac:spMkLst>
            <pc:docMk/>
            <pc:sldMk cId="1080631252" sldId="994"/>
            <ac:spMk id="117" creationId="{D4974D33-8DC5-464E-8C6D-BE58F0669C17}"/>
          </ac:spMkLst>
        </pc:spChg>
        <pc:spChg chg="add">
          <ac:chgData name="Sorour Falahati" userId="8955ae62-45ff-43c9-8c3d-6aad30f36d67" providerId="ADAL" clId="{81D421AA-DB97-4805-BB1A-1FE737F7E30E}" dt="2023-05-26T03:12:37.092" v="1316" actId="26606"/>
          <ac:spMkLst>
            <pc:docMk/>
            <pc:sldMk cId="1080631252" sldId="994"/>
            <ac:spMk id="122" creationId="{E8A8EAB8-D2FF-444D-B34B-7D32F106AD0E}"/>
          </ac:spMkLst>
        </pc:spChg>
        <pc:grpChg chg="add del">
          <ac:chgData name="Sorour Falahati" userId="8955ae62-45ff-43c9-8c3d-6aad30f36d67" providerId="ADAL" clId="{81D421AA-DB97-4805-BB1A-1FE737F7E30E}" dt="2023-05-26T02:48:06.141" v="340" actId="26606"/>
          <ac:grpSpMkLst>
            <pc:docMk/>
            <pc:sldMk cId="1080631252" sldId="994"/>
            <ac:grpSpMk id="54" creationId="{E27AF472-EAE3-4572-AB69-B92BD10DBC6D}"/>
          </ac:grpSpMkLst>
        </pc:grpChg>
        <pc:grpChg chg="add del">
          <ac:chgData name="Sorour Falahati" userId="8955ae62-45ff-43c9-8c3d-6aad30f36d67" providerId="ADAL" clId="{81D421AA-DB97-4805-BB1A-1FE737F7E30E}" dt="2023-05-26T02:48:06.141" v="340" actId="26606"/>
          <ac:grpSpMkLst>
            <pc:docMk/>
            <pc:sldMk cId="1080631252" sldId="994"/>
            <ac:grpSpMk id="62" creationId="{2DD5E267-EB6F-47DF-ABEF-2C1BED44DAC6}"/>
          </ac:grpSpMkLst>
        </pc:grpChg>
        <pc:grpChg chg="add del">
          <ac:chgData name="Sorour Falahati" userId="8955ae62-45ff-43c9-8c3d-6aad30f36d67" providerId="ADAL" clId="{81D421AA-DB97-4805-BB1A-1FE737F7E30E}" dt="2023-05-26T02:48:06.141" v="340" actId="26606"/>
          <ac:grpSpMkLst>
            <pc:docMk/>
            <pc:sldMk cId="1080631252" sldId="994"/>
            <ac:grpSpMk id="64" creationId="{66828D02-A05D-412B-9F20-B68E970B9FC2}"/>
          </ac:grpSpMkLst>
        </pc:grpChg>
        <pc:grpChg chg="add del">
          <ac:chgData name="Sorour Falahati" userId="8955ae62-45ff-43c9-8c3d-6aad30f36d67" providerId="ADAL" clId="{81D421AA-DB97-4805-BB1A-1FE737F7E30E}" dt="2023-05-26T02:48:12.756" v="342" actId="26606"/>
          <ac:grpSpMkLst>
            <pc:docMk/>
            <pc:sldMk cId="1080631252" sldId="994"/>
            <ac:grpSpMk id="66" creationId="{600459E6-26A3-4EAC-A34C-D0792D88CC26}"/>
          </ac:grpSpMkLst>
        </pc:grpChg>
        <pc:grpChg chg="add del">
          <ac:chgData name="Sorour Falahati" userId="8955ae62-45ff-43c9-8c3d-6aad30f36d67" providerId="ADAL" clId="{81D421AA-DB97-4805-BB1A-1FE737F7E30E}" dt="2023-05-26T02:48:12.756" v="342" actId="26606"/>
          <ac:grpSpMkLst>
            <pc:docMk/>
            <pc:sldMk cId="1080631252" sldId="994"/>
            <ac:grpSpMk id="72" creationId="{94F13521-5DF8-4DF5-A0B9-A718234B3AE9}"/>
          </ac:grpSpMkLst>
        </pc:grpChg>
        <pc:grpChg chg="add del">
          <ac:chgData name="Sorour Falahati" userId="8955ae62-45ff-43c9-8c3d-6aad30f36d67" providerId="ADAL" clId="{81D421AA-DB97-4805-BB1A-1FE737F7E30E}" dt="2023-05-26T02:48:12.756" v="342" actId="26606"/>
          <ac:grpSpMkLst>
            <pc:docMk/>
            <pc:sldMk cId="1080631252" sldId="994"/>
            <ac:grpSpMk id="78" creationId="{E5BA8FCE-96F8-40B3-804C-10C27C02F41C}"/>
          </ac:grpSpMkLst>
        </pc:grpChg>
        <pc:grpChg chg="add del">
          <ac:chgData name="Sorour Falahati" userId="8955ae62-45ff-43c9-8c3d-6aad30f36d67" providerId="ADAL" clId="{81D421AA-DB97-4805-BB1A-1FE737F7E30E}" dt="2023-05-26T02:48:12.756" v="342" actId="26606"/>
          <ac:grpSpMkLst>
            <pc:docMk/>
            <pc:sldMk cId="1080631252" sldId="994"/>
            <ac:grpSpMk id="86" creationId="{DD8DF5DF-A251-4BC2-8965-4EDDD01FC56E}"/>
          </ac:grpSpMkLst>
        </pc:grpChg>
        <pc:picChg chg="add del mod">
          <ac:chgData name="Sorour Falahati" userId="8955ae62-45ff-43c9-8c3d-6aad30f36d67" providerId="ADAL" clId="{81D421AA-DB97-4805-BB1A-1FE737F7E30E}" dt="2023-05-26T02:44:44.813" v="321" actId="478"/>
          <ac:picMkLst>
            <pc:docMk/>
            <pc:sldMk cId="1080631252" sldId="994"/>
            <ac:picMk id="5" creationId="{F3F104D4-2AC0-552D-F39D-3342EAFB8619}"/>
          </ac:picMkLst>
        </pc:picChg>
        <pc:picChg chg="add del mod ord">
          <ac:chgData name="Sorour Falahati" userId="8955ae62-45ff-43c9-8c3d-6aad30f36d67" providerId="ADAL" clId="{81D421AA-DB97-4805-BB1A-1FE737F7E30E}" dt="2023-05-26T03:09:34.576" v="1284" actId="478"/>
          <ac:picMkLst>
            <pc:docMk/>
            <pc:sldMk cId="1080631252" sldId="994"/>
            <ac:picMk id="8" creationId="{971EABEB-B251-2178-3529-5891574A2BB2}"/>
          </ac:picMkLst>
        </pc:picChg>
        <pc:picChg chg="add mod">
          <ac:chgData name="Sorour Falahati" userId="8955ae62-45ff-43c9-8c3d-6aad30f36d67" providerId="ADAL" clId="{81D421AA-DB97-4805-BB1A-1FE737F7E30E}" dt="2023-05-26T03:12:37.092" v="1316" actId="26606"/>
          <ac:picMkLst>
            <pc:docMk/>
            <pc:sldMk cId="1080631252" sldId="994"/>
            <ac:picMk id="11" creationId="{C85A65F7-4C76-3B98-16CC-06D5CC593C4C}"/>
          </ac:picMkLst>
        </pc:picChg>
        <pc:cxnChg chg="add del">
          <ac:chgData name="Sorour Falahati" userId="8955ae62-45ff-43c9-8c3d-6aad30f36d67" providerId="ADAL" clId="{81D421AA-DB97-4805-BB1A-1FE737F7E30E}" dt="2023-05-26T02:47:44.121" v="338" actId="26606"/>
          <ac:cxnSpMkLst>
            <pc:docMk/>
            <pc:sldMk cId="1080631252" sldId="994"/>
            <ac:cxnSpMk id="48" creationId="{F11AD06B-AB20-4097-8606-5DA00DBACE88}"/>
          </ac:cxnSpMkLst>
        </pc:cxnChg>
        <pc:cxnChg chg="add del">
          <ac:chgData name="Sorour Falahati" userId="8955ae62-45ff-43c9-8c3d-6aad30f36d67" providerId="ADAL" clId="{81D421AA-DB97-4805-BB1A-1FE737F7E30E}" dt="2023-05-26T02:47:44.121" v="338" actId="26606"/>
          <ac:cxnSpMkLst>
            <pc:docMk/>
            <pc:sldMk cId="1080631252" sldId="994"/>
            <ac:cxnSpMk id="50" creationId="{EEA38897-7BA3-4408-8083-3235339C4A60}"/>
          </ac:cxnSpMkLst>
        </pc:cxnChg>
        <pc:cxnChg chg="add">
          <ac:chgData name="Sorour Falahati" userId="8955ae62-45ff-43c9-8c3d-6aad30f36d67" providerId="ADAL" clId="{81D421AA-DB97-4805-BB1A-1FE737F7E30E}" dt="2023-05-26T03:12:37.092" v="1316" actId="26606"/>
          <ac:cxnSpMkLst>
            <pc:docMk/>
            <pc:sldMk cId="1080631252" sldId="994"/>
            <ac:cxnSpMk id="124" creationId="{EEA38897-7BA3-4408-8083-3235339C4A60}"/>
          </ac:cxnSpMkLst>
        </pc:cxnChg>
        <pc:cxnChg chg="add">
          <ac:chgData name="Sorour Falahati" userId="8955ae62-45ff-43c9-8c3d-6aad30f36d67" providerId="ADAL" clId="{81D421AA-DB97-4805-BB1A-1FE737F7E30E}" dt="2023-05-26T03:12:37.092" v="1316" actId="26606"/>
          <ac:cxnSpMkLst>
            <pc:docMk/>
            <pc:sldMk cId="1080631252" sldId="994"/>
            <ac:cxnSpMk id="126" creationId="{F11AD06B-AB20-4097-8606-5DA00DBACE88}"/>
          </ac:cxnSpMkLst>
        </pc:cxnChg>
      </pc:sldChg>
      <pc:sldChg chg="addSp delSp modSp new del mod modClrScheme chgLayout">
        <pc:chgData name="Sorour Falahati" userId="8955ae62-45ff-43c9-8c3d-6aad30f36d67" providerId="ADAL" clId="{81D421AA-DB97-4805-BB1A-1FE737F7E30E}" dt="2023-05-26T03:15:01.506" v="1345" actId="2696"/>
        <pc:sldMkLst>
          <pc:docMk/>
          <pc:sldMk cId="727831895" sldId="995"/>
        </pc:sldMkLst>
        <pc:spChg chg="del mod ord">
          <ac:chgData name="Sorour Falahati" userId="8955ae62-45ff-43c9-8c3d-6aad30f36d67" providerId="ADAL" clId="{81D421AA-DB97-4805-BB1A-1FE737F7E30E}" dt="2023-05-26T03:09:55.605" v="1286" actId="700"/>
          <ac:spMkLst>
            <pc:docMk/>
            <pc:sldMk cId="727831895" sldId="995"/>
            <ac:spMk id="2" creationId="{0BF7265A-AA33-CD14-668E-48F53276D749}"/>
          </ac:spMkLst>
        </pc:spChg>
        <pc:spChg chg="add del mod ord">
          <ac:chgData name="Sorour Falahati" userId="8955ae62-45ff-43c9-8c3d-6aad30f36d67" providerId="ADAL" clId="{81D421AA-DB97-4805-BB1A-1FE737F7E30E}" dt="2023-05-26T03:10:29.509" v="1296" actId="700"/>
          <ac:spMkLst>
            <pc:docMk/>
            <pc:sldMk cId="727831895" sldId="995"/>
            <ac:spMk id="3" creationId="{83E21ECA-4655-3725-2243-4EC1A65C3BAE}"/>
          </ac:spMkLst>
        </pc:spChg>
        <pc:spChg chg="add del mod ord">
          <ac:chgData name="Sorour Falahati" userId="8955ae62-45ff-43c9-8c3d-6aad30f36d67" providerId="ADAL" clId="{81D421AA-DB97-4805-BB1A-1FE737F7E30E}" dt="2023-05-26T03:10:29.509" v="1296" actId="700"/>
          <ac:spMkLst>
            <pc:docMk/>
            <pc:sldMk cId="727831895" sldId="995"/>
            <ac:spMk id="4" creationId="{8587B417-C222-22CB-E300-826E3175B61B}"/>
          </ac:spMkLst>
        </pc:spChg>
        <pc:spChg chg="add del mod ord">
          <ac:chgData name="Sorour Falahati" userId="8955ae62-45ff-43c9-8c3d-6aad30f36d67" providerId="ADAL" clId="{81D421AA-DB97-4805-BB1A-1FE737F7E30E}" dt="2023-05-26T03:10:00.762" v="1288" actId="478"/>
          <ac:spMkLst>
            <pc:docMk/>
            <pc:sldMk cId="727831895" sldId="995"/>
            <ac:spMk id="5" creationId="{D2593B38-953A-D6EF-FA13-7A7EDFDF45A4}"/>
          </ac:spMkLst>
        </pc:spChg>
        <pc:spChg chg="add del mod ord">
          <ac:chgData name="Sorour Falahati" userId="8955ae62-45ff-43c9-8c3d-6aad30f36d67" providerId="ADAL" clId="{81D421AA-DB97-4805-BB1A-1FE737F7E30E}" dt="2023-05-26T03:10:34.031" v="1297" actId="700"/>
          <ac:spMkLst>
            <pc:docMk/>
            <pc:sldMk cId="727831895" sldId="995"/>
            <ac:spMk id="8" creationId="{A5ED3257-1039-A83C-D5A9-F86847A86C51}"/>
          </ac:spMkLst>
        </pc:spChg>
        <pc:spChg chg="add del mod ord">
          <ac:chgData name="Sorour Falahati" userId="8955ae62-45ff-43c9-8c3d-6aad30f36d67" providerId="ADAL" clId="{81D421AA-DB97-4805-BB1A-1FE737F7E30E}" dt="2023-05-26T03:10:34.031" v="1297" actId="700"/>
          <ac:spMkLst>
            <pc:docMk/>
            <pc:sldMk cId="727831895" sldId="995"/>
            <ac:spMk id="9" creationId="{E7C1EB8F-2C13-16DA-CA66-F5FEB4131874}"/>
          </ac:spMkLst>
        </pc:spChg>
        <pc:spChg chg="add del mod ord">
          <ac:chgData name="Sorour Falahati" userId="8955ae62-45ff-43c9-8c3d-6aad30f36d67" providerId="ADAL" clId="{81D421AA-DB97-4805-BB1A-1FE737F7E30E}" dt="2023-05-26T03:10:34.031" v="1297" actId="700"/>
          <ac:spMkLst>
            <pc:docMk/>
            <pc:sldMk cId="727831895" sldId="995"/>
            <ac:spMk id="10" creationId="{9C5B66CE-E1C7-0F72-5381-D80E4C505D16}"/>
          </ac:spMkLst>
        </pc:spChg>
        <pc:spChg chg="add del mod ord">
          <ac:chgData name="Sorour Falahati" userId="8955ae62-45ff-43c9-8c3d-6aad30f36d67" providerId="ADAL" clId="{81D421AA-DB97-4805-BB1A-1FE737F7E30E}" dt="2023-05-26T03:10:34.031" v="1297" actId="700"/>
          <ac:spMkLst>
            <pc:docMk/>
            <pc:sldMk cId="727831895" sldId="995"/>
            <ac:spMk id="11" creationId="{6A826D31-C2D1-3B1F-6112-966A174F0C5F}"/>
          </ac:spMkLst>
        </pc:spChg>
        <pc:spChg chg="add del mod ord">
          <ac:chgData name="Sorour Falahati" userId="8955ae62-45ff-43c9-8c3d-6aad30f36d67" providerId="ADAL" clId="{81D421AA-DB97-4805-BB1A-1FE737F7E30E}" dt="2023-05-26T03:10:34.031" v="1297" actId="700"/>
          <ac:spMkLst>
            <pc:docMk/>
            <pc:sldMk cId="727831895" sldId="995"/>
            <ac:spMk id="12" creationId="{09D26FE9-F6F5-8DDE-FB74-514B33AEF30A}"/>
          </ac:spMkLst>
        </pc:spChg>
        <pc:spChg chg="add mod ord">
          <ac:chgData name="Sorour Falahati" userId="8955ae62-45ff-43c9-8c3d-6aad30f36d67" providerId="ADAL" clId="{81D421AA-DB97-4805-BB1A-1FE737F7E30E}" dt="2023-05-26T03:12:09.505" v="1311" actId="14100"/>
          <ac:spMkLst>
            <pc:docMk/>
            <pc:sldMk cId="727831895" sldId="995"/>
            <ac:spMk id="13" creationId="{4A3CD1AA-F16A-7643-EA12-6E0BEAF8B0AF}"/>
          </ac:spMkLst>
        </pc:spChg>
        <pc:spChg chg="add del mod ord">
          <ac:chgData name="Sorour Falahati" userId="8955ae62-45ff-43c9-8c3d-6aad30f36d67" providerId="ADAL" clId="{81D421AA-DB97-4805-BB1A-1FE737F7E30E}" dt="2023-05-26T03:12:00.530" v="1310" actId="14100"/>
          <ac:spMkLst>
            <pc:docMk/>
            <pc:sldMk cId="727831895" sldId="995"/>
            <ac:spMk id="14" creationId="{6A97485F-A9E3-6FC7-388F-14C62DD0B745}"/>
          </ac:spMkLst>
        </pc:spChg>
        <pc:spChg chg="add del mod ord">
          <ac:chgData name="Sorour Falahati" userId="8955ae62-45ff-43c9-8c3d-6aad30f36d67" providerId="ADAL" clId="{81D421AA-DB97-4805-BB1A-1FE737F7E30E}" dt="2023-05-26T03:11:23.512" v="1305" actId="931"/>
          <ac:spMkLst>
            <pc:docMk/>
            <pc:sldMk cId="727831895" sldId="995"/>
            <ac:spMk id="15" creationId="{AA9C3A61-6836-7C87-A929-DB6886C7AC36}"/>
          </ac:spMkLst>
        </pc:spChg>
        <pc:spChg chg="add mod">
          <ac:chgData name="Sorour Falahati" userId="8955ae62-45ff-43c9-8c3d-6aad30f36d67" providerId="ADAL" clId="{81D421AA-DB97-4805-BB1A-1FE737F7E30E}" dt="2023-05-26T03:12:14.065" v="1312" actId="478"/>
          <ac:spMkLst>
            <pc:docMk/>
            <pc:sldMk cId="727831895" sldId="995"/>
            <ac:spMk id="20" creationId="{55D01225-9B8F-AFE5-B50C-4498E1BB5CFD}"/>
          </ac:spMkLst>
        </pc:spChg>
        <pc:picChg chg="add del mod">
          <ac:chgData name="Sorour Falahati" userId="8955ae62-45ff-43c9-8c3d-6aad30f36d67" providerId="ADAL" clId="{81D421AA-DB97-4805-BB1A-1FE737F7E30E}" dt="2023-05-26T03:10:25.320" v="1295" actId="931"/>
          <ac:picMkLst>
            <pc:docMk/>
            <pc:sldMk cId="727831895" sldId="995"/>
            <ac:picMk id="7" creationId="{8C15DBA7-0906-E7DB-22E0-4A9B4299D013}"/>
          </ac:picMkLst>
        </pc:picChg>
        <pc:picChg chg="add del mod">
          <ac:chgData name="Sorour Falahati" userId="8955ae62-45ff-43c9-8c3d-6aad30f36d67" providerId="ADAL" clId="{81D421AA-DB97-4805-BB1A-1FE737F7E30E}" dt="2023-05-26T03:11:10.737" v="1304" actId="931"/>
          <ac:picMkLst>
            <pc:docMk/>
            <pc:sldMk cId="727831895" sldId="995"/>
            <ac:picMk id="17" creationId="{BB0FF39D-E13B-937D-4189-069C5BA7769A}"/>
          </ac:picMkLst>
        </pc:picChg>
        <pc:picChg chg="add del mod">
          <ac:chgData name="Sorour Falahati" userId="8955ae62-45ff-43c9-8c3d-6aad30f36d67" providerId="ADAL" clId="{81D421AA-DB97-4805-BB1A-1FE737F7E30E}" dt="2023-05-26T03:12:14.065" v="1312" actId="478"/>
          <ac:picMkLst>
            <pc:docMk/>
            <pc:sldMk cId="727831895" sldId="995"/>
            <ac:picMk id="19" creationId="{01460493-70A3-241C-E465-963EACAB65A7}"/>
          </ac:picMkLst>
        </pc:picChg>
      </pc:sldChg>
      <pc:sldChg chg="addSp delSp modSp new mod">
        <pc:chgData name="Sorour Falahati" userId="8955ae62-45ff-43c9-8c3d-6aad30f36d67" providerId="ADAL" clId="{81D421AA-DB97-4805-BB1A-1FE737F7E30E}" dt="2023-05-26T03:29:14.845" v="1533" actId="1035"/>
        <pc:sldMkLst>
          <pc:docMk/>
          <pc:sldMk cId="1043892841" sldId="995"/>
        </pc:sldMkLst>
        <pc:spChg chg="mod">
          <ac:chgData name="Sorour Falahati" userId="8955ae62-45ff-43c9-8c3d-6aad30f36d67" providerId="ADAL" clId="{81D421AA-DB97-4805-BB1A-1FE737F7E30E}" dt="2023-05-26T03:26:45.868" v="1508" actId="14100"/>
          <ac:spMkLst>
            <pc:docMk/>
            <pc:sldMk cId="1043892841" sldId="995"/>
            <ac:spMk id="2" creationId="{2530D8BF-3D44-5519-90F8-D674FAC2F1F1}"/>
          </ac:spMkLst>
        </pc:spChg>
        <pc:spChg chg="mod">
          <ac:chgData name="Sorour Falahati" userId="8955ae62-45ff-43c9-8c3d-6aad30f36d67" providerId="ADAL" clId="{81D421AA-DB97-4805-BB1A-1FE737F7E30E}" dt="2023-05-26T03:28:44.945" v="1526" actId="5793"/>
          <ac:spMkLst>
            <pc:docMk/>
            <pc:sldMk cId="1043892841" sldId="995"/>
            <ac:spMk id="3" creationId="{908F4A67-8137-3A74-C6C6-9A588850BDF2}"/>
          </ac:spMkLst>
        </pc:spChg>
        <pc:spChg chg="add del mod">
          <ac:chgData name="Sorour Falahati" userId="8955ae62-45ff-43c9-8c3d-6aad30f36d67" providerId="ADAL" clId="{81D421AA-DB97-4805-BB1A-1FE737F7E30E}" dt="2023-05-26T03:21:52.304" v="1401" actId="478"/>
          <ac:spMkLst>
            <pc:docMk/>
            <pc:sldMk cId="1043892841" sldId="995"/>
            <ac:spMk id="4" creationId="{136F262C-BB33-24F3-F3B1-FF1EA9972AC8}"/>
          </ac:spMkLst>
        </pc:spChg>
        <pc:spChg chg="add del mod">
          <ac:chgData name="Sorour Falahati" userId="8955ae62-45ff-43c9-8c3d-6aad30f36d67" providerId="ADAL" clId="{81D421AA-DB97-4805-BB1A-1FE737F7E30E}" dt="2023-05-26T03:21:41.954" v="1379" actId="478"/>
          <ac:spMkLst>
            <pc:docMk/>
            <pc:sldMk cId="1043892841" sldId="995"/>
            <ac:spMk id="6" creationId="{611CD683-2F64-C5B7-F33D-038E50D42E6B}"/>
          </ac:spMkLst>
        </pc:spChg>
        <pc:spChg chg="add del mod">
          <ac:chgData name="Sorour Falahati" userId="8955ae62-45ff-43c9-8c3d-6aad30f36d67" providerId="ADAL" clId="{81D421AA-DB97-4805-BB1A-1FE737F7E30E}" dt="2023-05-26T03:21:57.603" v="1402" actId="478"/>
          <ac:spMkLst>
            <pc:docMk/>
            <pc:sldMk cId="1043892841" sldId="995"/>
            <ac:spMk id="7" creationId="{6186BCA3-9090-1758-A393-B791C3F0A7F3}"/>
          </ac:spMkLst>
        </pc:spChg>
        <pc:spChg chg="add mod">
          <ac:chgData name="Sorour Falahati" userId="8955ae62-45ff-43c9-8c3d-6aad30f36d67" providerId="ADAL" clId="{81D421AA-DB97-4805-BB1A-1FE737F7E30E}" dt="2023-05-26T03:29:14.845" v="1533" actId="1035"/>
          <ac:spMkLst>
            <pc:docMk/>
            <pc:sldMk cId="1043892841" sldId="995"/>
            <ac:spMk id="8" creationId="{28A19F58-45AD-1986-BC0F-18F6C762E930}"/>
          </ac:spMkLst>
        </pc:spChg>
        <pc:picChg chg="add mod">
          <ac:chgData name="Sorour Falahati" userId="8955ae62-45ff-43c9-8c3d-6aad30f36d67" providerId="ADAL" clId="{81D421AA-DB97-4805-BB1A-1FE737F7E30E}" dt="2023-05-26T03:21:07.908" v="1374"/>
          <ac:picMkLst>
            <pc:docMk/>
            <pc:sldMk cId="1043892841" sldId="995"/>
            <ac:picMk id="5" creationId="{E3D05E49-66B1-90C9-09E0-B719A7990D61}"/>
          </ac:picMkLst>
        </pc:picChg>
      </pc:sldChg>
      <pc:sldChg chg="addSp modSp new del mod modClrScheme chgLayout">
        <pc:chgData name="Sorour Falahati" userId="8955ae62-45ff-43c9-8c3d-6aad30f36d67" providerId="ADAL" clId="{81D421AA-DB97-4805-BB1A-1FE737F7E30E}" dt="2023-05-26T03:03:00.674" v="921" actId="2696"/>
        <pc:sldMkLst>
          <pc:docMk/>
          <pc:sldMk cId="1224321884" sldId="995"/>
        </pc:sldMkLst>
        <pc:spChg chg="add mod">
          <ac:chgData name="Sorour Falahati" userId="8955ae62-45ff-43c9-8c3d-6aad30f36d67" providerId="ADAL" clId="{81D421AA-DB97-4805-BB1A-1FE737F7E30E}" dt="2023-05-26T02:54:06.419" v="563" actId="700"/>
          <ac:spMkLst>
            <pc:docMk/>
            <pc:sldMk cId="1224321884" sldId="995"/>
            <ac:spMk id="2" creationId="{E3A27D20-87DA-81C0-B093-113E4E7284F4}"/>
          </ac:spMkLst>
        </pc:spChg>
        <pc:spChg chg="add mod">
          <ac:chgData name="Sorour Falahati" userId="8955ae62-45ff-43c9-8c3d-6aad30f36d67" providerId="ADAL" clId="{81D421AA-DB97-4805-BB1A-1FE737F7E30E}" dt="2023-05-26T02:54:06.419" v="563" actId="700"/>
          <ac:spMkLst>
            <pc:docMk/>
            <pc:sldMk cId="1224321884" sldId="995"/>
            <ac:spMk id="3" creationId="{EA7800DE-A0AA-86CE-12D3-3AAC9EFF4B0A}"/>
          </ac:spMkLst>
        </pc:spChg>
        <pc:spChg chg="add mod">
          <ac:chgData name="Sorour Falahati" userId="8955ae62-45ff-43c9-8c3d-6aad30f36d67" providerId="ADAL" clId="{81D421AA-DB97-4805-BB1A-1FE737F7E30E}" dt="2023-05-26T02:59:13.901" v="645"/>
          <ac:spMkLst>
            <pc:docMk/>
            <pc:sldMk cId="1224321884" sldId="995"/>
            <ac:spMk id="4" creationId="{5853CAA9-FDCE-B396-9527-5FB7BE2204E3}"/>
          </ac:spMkLst>
        </pc:spChg>
        <pc:spChg chg="add mod">
          <ac:chgData name="Sorour Falahati" userId="8955ae62-45ff-43c9-8c3d-6aad30f36d67" providerId="ADAL" clId="{81D421AA-DB97-4805-BB1A-1FE737F7E30E}" dt="2023-05-26T02:54:06.419" v="563" actId="700"/>
          <ac:spMkLst>
            <pc:docMk/>
            <pc:sldMk cId="1224321884" sldId="995"/>
            <ac:spMk id="5" creationId="{816C9419-50AB-07F3-554F-AED74E4793F9}"/>
          </ac:spMkLst>
        </pc:spChg>
        <pc:spChg chg="add mod">
          <ac:chgData name="Sorour Falahati" userId="8955ae62-45ff-43c9-8c3d-6aad30f36d67" providerId="ADAL" clId="{81D421AA-DB97-4805-BB1A-1FE737F7E30E}" dt="2023-05-26T02:54:06.419" v="563" actId="700"/>
          <ac:spMkLst>
            <pc:docMk/>
            <pc:sldMk cId="1224321884" sldId="995"/>
            <ac:spMk id="6" creationId="{1F4EC566-0592-6597-8B39-F9E33B157DC0}"/>
          </ac:spMkLst>
        </pc:spChg>
      </pc:sldChg>
      <pc:sldChg chg="del">
        <pc:chgData name="Sorour Falahati" userId="8955ae62-45ff-43c9-8c3d-6aad30f36d67" providerId="ADAL" clId="{81D421AA-DB97-4805-BB1A-1FE737F7E30E}" dt="2023-05-26T02:36:31.007" v="52" actId="47"/>
        <pc:sldMkLst>
          <pc:docMk/>
          <pc:sldMk cId="3461873213" sldId="997"/>
        </pc:sldMkLst>
      </pc:sldChg>
      <pc:sldChg chg="del">
        <pc:chgData name="Sorour Falahati" userId="8955ae62-45ff-43c9-8c3d-6aad30f36d67" providerId="ADAL" clId="{81D421AA-DB97-4805-BB1A-1FE737F7E30E}" dt="2023-05-26T02:36:31.007" v="52" actId="47"/>
        <pc:sldMkLst>
          <pc:docMk/>
          <pc:sldMk cId="3292430263" sldId="998"/>
        </pc:sldMkLst>
      </pc:sldChg>
      <pc:sldChg chg="del">
        <pc:chgData name="Sorour Falahati" userId="8955ae62-45ff-43c9-8c3d-6aad30f36d67" providerId="ADAL" clId="{81D421AA-DB97-4805-BB1A-1FE737F7E30E}" dt="2023-05-26T02:36:31.007" v="52" actId="47"/>
        <pc:sldMkLst>
          <pc:docMk/>
          <pc:sldMk cId="1200645458" sldId="1003"/>
        </pc:sldMkLst>
      </pc:sldChg>
      <pc:sldChg chg="del">
        <pc:chgData name="Sorour Falahati" userId="8955ae62-45ff-43c9-8c3d-6aad30f36d67" providerId="ADAL" clId="{81D421AA-DB97-4805-BB1A-1FE737F7E30E}" dt="2023-05-26T02:36:31.007" v="52" actId="47"/>
        <pc:sldMkLst>
          <pc:docMk/>
          <pc:sldMk cId="2980341632" sldId="1005"/>
        </pc:sldMkLst>
      </pc:sldChg>
      <pc:sldChg chg="del">
        <pc:chgData name="Sorour Falahati" userId="8955ae62-45ff-43c9-8c3d-6aad30f36d67" providerId="ADAL" clId="{81D421AA-DB97-4805-BB1A-1FE737F7E30E}" dt="2023-05-26T02:36:31.007" v="52" actId="47"/>
        <pc:sldMkLst>
          <pc:docMk/>
          <pc:sldMk cId="3812313527" sldId="1006"/>
        </pc:sldMkLst>
      </pc:sldChg>
      <pc:sldChg chg="del">
        <pc:chgData name="Sorour Falahati" userId="8955ae62-45ff-43c9-8c3d-6aad30f36d67" providerId="ADAL" clId="{81D421AA-DB97-4805-BB1A-1FE737F7E30E}" dt="2023-05-26T02:36:31.007" v="52" actId="47"/>
        <pc:sldMkLst>
          <pc:docMk/>
          <pc:sldMk cId="2491128883" sldId="1007"/>
        </pc:sldMkLst>
      </pc:sldChg>
      <pc:sldChg chg="del">
        <pc:chgData name="Sorour Falahati" userId="8955ae62-45ff-43c9-8c3d-6aad30f36d67" providerId="ADAL" clId="{81D421AA-DB97-4805-BB1A-1FE737F7E30E}" dt="2023-05-26T02:36:31.007" v="52" actId="47"/>
        <pc:sldMkLst>
          <pc:docMk/>
          <pc:sldMk cId="1786448242" sldId="1008"/>
        </pc:sldMkLst>
      </pc:sldChg>
      <pc:sldChg chg="del">
        <pc:chgData name="Sorour Falahati" userId="8955ae62-45ff-43c9-8c3d-6aad30f36d67" providerId="ADAL" clId="{81D421AA-DB97-4805-BB1A-1FE737F7E30E}" dt="2023-05-26T02:36:31.007" v="52" actId="47"/>
        <pc:sldMkLst>
          <pc:docMk/>
          <pc:sldMk cId="1881043342" sldId="1009"/>
        </pc:sldMkLst>
      </pc:sldChg>
      <pc:sldChg chg="del">
        <pc:chgData name="Sorour Falahati" userId="8955ae62-45ff-43c9-8c3d-6aad30f36d67" providerId="ADAL" clId="{81D421AA-DB97-4805-BB1A-1FE737F7E30E}" dt="2023-05-26T02:36:31.007" v="52" actId="47"/>
        <pc:sldMkLst>
          <pc:docMk/>
          <pc:sldMk cId="2161710735" sldId="1010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867FF36F-819D-4D2B-A8BB-AF91032F0C08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980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698" y="0"/>
            <a:ext cx="2945979" cy="4972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488" y="742950"/>
            <a:ext cx="6616700" cy="37226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5717" y="4715475"/>
            <a:ext cx="4986242" cy="44676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29347"/>
            <a:ext cx="2945980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698" y="9429347"/>
            <a:ext cx="2945979" cy="4972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44" tIns="46423" rIns="92844" bIns="46423" numCol="1" anchor="b" anchorCtr="0" compatLnSpc="1"/>
          <a:lstStyle>
            <a:lvl1pPr algn="r" defTabSz="92900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59FDB58-73C4-413E-BB6C-BBE882DFCE1B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>
            <a:extLst>
              <a:ext uri="{FF2B5EF4-FFF2-40B4-BE49-F238E27FC236}">
                <a16:creationId xmlns:a16="http://schemas.microsoft.com/office/drawing/2014/main" id="{4EB823F2-CD38-4A2C-B19B-02C8CF0FADE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13440"/>
            <a:ext cx="4865996" cy="486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4618" y="2301355"/>
            <a:ext cx="8602766" cy="1826265"/>
          </a:xfrm>
        </p:spPr>
        <p:txBody>
          <a:bodyPr/>
          <a:lstStyle>
            <a:lvl1pPr>
              <a:defRPr sz="4000" b="1">
                <a:latin typeface="+mn-lt"/>
                <a:ea typeface="+mj-ea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4398950"/>
            <a:ext cx="8534400" cy="1412192"/>
          </a:xfrm>
        </p:spPr>
        <p:txBody>
          <a:bodyPr anchor="ctr"/>
          <a:lstStyle>
            <a:lvl1pPr marL="0" indent="0" algn="ctr">
              <a:buNone/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fi-FI" dirty="0"/>
          </a:p>
        </p:txBody>
      </p:sp>
      <p:pic>
        <p:nvPicPr>
          <p:cNvPr id="7" name="Picture 6" descr="3GPP_TM_RD.jpg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63200" y="5590330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51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51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601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8"/>
            <a:ext cx="9112251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4380" y="1093862"/>
            <a:ext cx="11314633" cy="5281301"/>
          </a:xfrm>
        </p:spPr>
        <p:txBody>
          <a:bodyPr/>
          <a:lstStyle>
            <a:lvl1pPr marL="358775" indent="-358775"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628650" indent="-184150">
              <a:defRPr sz="18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2pPr>
            <a:lvl3pPr marL="98266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3pPr>
            <a:lvl4pPr marL="1255713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4pPr>
            <a:lvl5pPr marL="1520825" indent="-179388">
              <a:defRPr sz="16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46759" y="172086"/>
            <a:ext cx="11312254" cy="716674"/>
          </a:xfrm>
        </p:spPr>
        <p:txBody>
          <a:bodyPr/>
          <a:lstStyle>
            <a:lvl1pPr algn="l">
              <a:defRPr b="1">
                <a:latin typeface="Arial" panose="020B0604020202020204" pitchFamily="34" charset="0"/>
                <a:ea typeface="+mj-ea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9" name="직사각형 8"/>
          <p:cNvSpPr/>
          <p:nvPr userDrawn="1"/>
        </p:nvSpPr>
        <p:spPr>
          <a:xfrm>
            <a:off x="0" y="895827"/>
            <a:ext cx="12191999" cy="62116"/>
          </a:xfrm>
          <a:prstGeom prst="rect">
            <a:avLst/>
          </a:prstGeom>
          <a:solidFill>
            <a:srgbClr val="72AF2F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1881428"/>
            <a:ext cx="10363200" cy="1362075"/>
          </a:xfrm>
        </p:spPr>
        <p:txBody>
          <a:bodyPr anchor="ctr"/>
          <a:lstStyle>
            <a:lvl1pPr algn="l">
              <a:defRPr sz="4000" b="1" cap="all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fi-FI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3243503"/>
            <a:ext cx="10363200" cy="1500187"/>
          </a:xfrm>
        </p:spPr>
        <p:txBody>
          <a:bodyPr anchor="ctr"/>
          <a:lstStyle>
            <a:lvl1pPr marL="0" indent="0">
              <a:buNone/>
              <a:defRPr sz="2000"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</a:defRPr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6"/>
            <a:ext cx="5384800" cy="4525963"/>
          </a:xfrm>
        </p:spPr>
        <p:txBody>
          <a:bodyPr/>
          <a:lstStyle>
            <a:lvl1pPr>
              <a:defRPr sz="2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76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76" y="2174875"/>
            <a:ext cx="5389033" cy="3951288"/>
          </a:xfrm>
        </p:spPr>
        <p:txBody>
          <a:bodyPr/>
          <a:lstStyle>
            <a:lvl1pPr>
              <a:defRPr sz="24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 sz="20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+mj-ea"/>
                <a:ea typeface="+mj-ea"/>
              </a:defRPr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i-FI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8" descr="green.jpg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200" y="6456363"/>
            <a:ext cx="6189133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1" y="274638"/>
            <a:ext cx="9112251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6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fi-FI" dirty="0"/>
          </a:p>
        </p:txBody>
      </p:sp>
      <p:sp>
        <p:nvSpPr>
          <p:cNvPr id="1032" name="Rectangle 6"/>
          <p:cNvSpPr>
            <a:spLocks noChangeArrowheads="1"/>
          </p:cNvSpPr>
          <p:nvPr/>
        </p:nvSpPr>
        <p:spPr bwMode="auto">
          <a:xfrm>
            <a:off x="1559984" y="5009401"/>
            <a:ext cx="6102349" cy="2463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© 3GPP 2009     Mobile World Congress, Barcelona, 19</a:t>
            </a:r>
            <a:r>
              <a:rPr lang="en-GB" altLang="en-US" sz="1000" baseline="30000" dirty="0">
                <a:solidFill>
                  <a:schemeClr val="bg1"/>
                </a:solidFill>
                <a:latin typeface="Arial" panose="020B0604020202020204" pitchFamily="34" charset="0"/>
              </a:rPr>
              <a:t>th</a:t>
            </a: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 February 2009</a:t>
            </a:r>
          </a:p>
        </p:txBody>
      </p:sp>
      <p:sp>
        <p:nvSpPr>
          <p:cNvPr id="1037" name="Rectangle 6"/>
          <p:cNvSpPr>
            <a:spLocks noChangeArrowheads="1"/>
          </p:cNvSpPr>
          <p:nvPr/>
        </p:nvSpPr>
        <p:spPr bwMode="auto">
          <a:xfrm>
            <a:off x="593777" y="6455545"/>
            <a:ext cx="9571567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200" b="1" dirty="0">
                <a:solidFill>
                  <a:schemeClr val="bg1"/>
                </a:solidFill>
                <a:latin typeface="Arial" panose="020B0604020202020204" pitchFamily="34" charset="0"/>
              </a:rPr>
              <a:t>RAN WG1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1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794618" y="2301356"/>
            <a:ext cx="8602766" cy="1450030"/>
          </a:xfrm>
        </p:spPr>
        <p:txBody>
          <a:bodyPr/>
          <a:lstStyle/>
          <a:p>
            <a:r>
              <a:rPr lang="en-US" sz="3600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Post RAN1#113 event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828801" y="4269996"/>
            <a:ext cx="8534400" cy="1412192"/>
          </a:xfrm>
        </p:spPr>
        <p:txBody>
          <a:bodyPr/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en-US" dirty="0"/>
              <a:t>RAN1 Community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46434" y="503081"/>
            <a:ext cx="1446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i="1" dirty="0"/>
              <a:t>R1-2306252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008133" y="399569"/>
            <a:ext cx="484650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GB" sz="2000" b="1" i="1" dirty="0"/>
              <a:t>3GPP TSG RAN WG1 #113</a:t>
            </a:r>
          </a:p>
          <a:p>
            <a:pPr algn="r"/>
            <a:r>
              <a:rPr lang="en-US" sz="2000" b="1" i="1" dirty="0"/>
              <a:t>Incheon, Korea, </a:t>
            </a:r>
          </a:p>
          <a:p>
            <a:pPr algn="r"/>
            <a:r>
              <a:rPr lang="en-US" sz="2000" b="1" i="1" dirty="0"/>
              <a:t>May 22nd – May 26th, 2023</a:t>
            </a:r>
          </a:p>
        </p:txBody>
      </p:sp>
    </p:spTree>
    <p:extLst>
      <p:ext uri="{BB962C8B-B14F-4D97-AF65-F5344CB8AC3E}">
        <p14:creationId xmlns:p14="http://schemas.microsoft.com/office/powerpoint/2010/main" val="34754717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30D8BF-3D44-5519-90F8-D674FAC2F1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5406" y="273050"/>
            <a:ext cx="4394547" cy="1162050"/>
          </a:xfrm>
        </p:spPr>
        <p:txBody>
          <a:bodyPr/>
          <a:lstStyle/>
          <a:p>
            <a:pPr algn="ctr"/>
            <a:r>
              <a:rPr lang="en-US" sz="3600" kern="1200" dirty="0">
                <a:solidFill>
                  <a:srgbClr val="72AF2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Happy Birthday Younsun! </a:t>
            </a:r>
            <a:endParaRPr lang="en-SE" sz="3600" dirty="0">
              <a:solidFill>
                <a:srgbClr val="72AF2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8F4A67-8137-3A74-C6C6-9A588850BD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4" y="1813386"/>
            <a:ext cx="5666547" cy="4085969"/>
          </a:xfrm>
        </p:spPr>
        <p:txBody>
          <a:bodyPr/>
          <a:lstStyle/>
          <a:p>
            <a:r>
              <a:rPr lang="en-US" sz="2000" dirty="0"/>
              <a:t> Wishing </a:t>
            </a:r>
            <a:r>
              <a:rPr lang="en-US" sz="2000" kern="1200" dirty="0"/>
              <a:t>You a joyful birthday and wonderful years ahead!</a:t>
            </a:r>
          </a:p>
          <a:p>
            <a:pPr marL="0" indent="0">
              <a:buNone/>
            </a:pPr>
            <a:endParaRPr lang="en-US" sz="2000" kern="1200" dirty="0"/>
          </a:p>
          <a:p>
            <a:r>
              <a:rPr lang="en-US" sz="2000" dirty="0"/>
              <a:t> </a:t>
            </a:r>
            <a:r>
              <a:rPr lang="en-US" sz="2000" kern="1200" dirty="0"/>
              <a:t>Thank You for the excellent leadership for the past two years and looking forward to the coming years.</a:t>
            </a:r>
          </a:p>
          <a:p>
            <a:pPr marL="0" indent="0">
              <a:buNone/>
            </a:pPr>
            <a:endParaRPr lang="en-US" sz="2000" kern="1200" dirty="0"/>
          </a:p>
          <a:p>
            <a:r>
              <a:rPr lang="en-US" sz="2000" kern="1200" dirty="0"/>
              <a:t>Note: We recommend Dear RAN1 Chair to enjoy the quiet time post-RAN1#113 meeting </a:t>
            </a:r>
            <a:r>
              <a:rPr lang="en-US" sz="2000" kern="1200" dirty="0">
                <a:sym typeface="Wingdings" panose="05000000000000000000" pitchFamily="2" charset="2"/>
              </a:rPr>
              <a:t></a:t>
            </a:r>
            <a:endParaRPr lang="en-US" sz="2000" kern="1200" dirty="0"/>
          </a:p>
        </p:txBody>
      </p:sp>
      <p:pic>
        <p:nvPicPr>
          <p:cNvPr id="5" name="Picture 4" descr="A person in a suit standing with his arms crossed&#10;&#10;Description automatically generated with medium confidence">
            <a:extLst>
              <a:ext uri="{FF2B5EF4-FFF2-40B4-BE49-F238E27FC236}">
                <a16:creationId xmlns:a16="http://schemas.microsoft.com/office/drawing/2014/main" id="{E3D05E49-66B1-90C9-09E0-B719A7990D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3" b="9228"/>
          <a:stretch/>
        </p:blipFill>
        <p:spPr>
          <a:xfrm>
            <a:off x="6525453" y="10"/>
            <a:ext cx="5666547" cy="685799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8A19F58-45AD-1986-BC0F-18F6C762E930}"/>
              </a:ext>
            </a:extLst>
          </p:cNvPr>
          <p:cNvSpPr txBox="1"/>
          <p:nvPr/>
        </p:nvSpPr>
        <p:spPr>
          <a:xfrm>
            <a:off x="1617785" y="5433460"/>
            <a:ext cx="31197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Bradley Hand ITC" panose="03070402050302030203" pitchFamily="66" charset="0"/>
              </a:rPr>
              <a:t>RAN1 Community</a:t>
            </a:r>
            <a:endParaRPr lang="en-SE" sz="2800" b="1" dirty="0">
              <a:solidFill>
                <a:srgbClr val="FF0000"/>
              </a:solidFill>
              <a:latin typeface="Bradley Hand ITC" panose="03070402050302030203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389284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3gpp">
  <a:themeElements>
    <a:clrScheme name="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rtlCol="0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342900" marR="0" indent="-342900" algn="l" defTabSz="914400" rtl="0" eaLnBrk="0" fontAlgn="base" latinLnBrk="0" hangingPunct="0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Blip>
            <a:blip xmlns:r="http://schemas.openxmlformats.org/officeDocument/2006/relationships" r:embed="rId1"/>
          </a:buBlip>
          <a:defRPr kumimoji="0" lang="en-GB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Calibri" panose="020F0502020204030204" pitchFamily="34" charset="0"/>
          </a:defRPr>
        </a:defPPr>
      </a:lstStyle>
    </a:lnDef>
  </a:objectDefaults>
  <a:extraClrSchemeLst>
    <a:extraClrScheme>
      <a:clrScheme name="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15241</TotalTime>
  <Words>75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微软雅黑</vt:lpstr>
      <vt:lpstr>Arial</vt:lpstr>
      <vt:lpstr>Arial Black</vt:lpstr>
      <vt:lpstr>Bradley Hand ITC</vt:lpstr>
      <vt:lpstr>Calibri</vt:lpstr>
      <vt:lpstr>Times New Roman</vt:lpstr>
      <vt:lpstr>3gpp</vt:lpstr>
      <vt:lpstr>Post RAN1#113 event</vt:lpstr>
      <vt:lpstr>Happy Birthday Younsun!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RAN4#94 E-meeting Arrangements and Guidelines</dc:title>
  <dc:creator>Administrator</dc:creator>
  <cp:keywords>CTPClassification=CTP_NT</cp:keywords>
  <cp:lastModifiedBy>Sorour Falahati</cp:lastModifiedBy>
  <cp:revision>941</cp:revision>
  <cp:lastPrinted>2022-06-23T23:13:33Z</cp:lastPrinted>
  <dcterms:created xsi:type="dcterms:W3CDTF">2009-11-27T05:15:00Z</dcterms:created>
  <dcterms:modified xsi:type="dcterms:W3CDTF">2023-05-26T03:29:19Z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_readonly">
    <vt:lpwstr/>
  </property>
  <property fmtid="{D5CDD505-2E9C-101B-9397-08002B2CF9AE}" pid="4" name="_change">
    <vt:lpwstr/>
  </property>
  <property fmtid="{D5CDD505-2E9C-101B-9397-08002B2CF9AE}" pid="5" name="_full-control">
    <vt:lpwstr/>
  </property>
  <property fmtid="{D5CDD505-2E9C-101B-9397-08002B2CF9AE}" pid="6" name="sflag">
    <vt:lpwstr>1552620126</vt:lpwstr>
  </property>
  <property fmtid="{D5CDD505-2E9C-101B-9397-08002B2CF9AE}" pid="7" name="TitusGUID">
    <vt:lpwstr>6f9c0495-a83c-462b-8664-67016d5bf2d5</vt:lpwstr>
  </property>
  <property fmtid="{D5CDD505-2E9C-101B-9397-08002B2CF9AE}" pid="8" name="CTP_TimeStamp">
    <vt:lpwstr>2020-06-04 10:01:06Z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CTP_NT</vt:lpwstr>
  </property>
  <property fmtid="{D5CDD505-2E9C-101B-9397-08002B2CF9AE}" pid="13" name="ContentTypeId">
    <vt:lpwstr>0x010100F2552158F8185D44A8848B98AEA319AF</vt:lpwstr>
  </property>
  <property fmtid="{D5CDD505-2E9C-101B-9397-08002B2CF9AE}" pid="14" name="_2015_ms_pID_725343">
    <vt:lpwstr>(3)8vjm5pb92szl4MjhMZ19cpGb7ba57+DOuTFdn5OE7OFJdRXxXQMWjBuOqAkOL3crVlVUX3a5
uwrPXfhS/DxD1s86GHXpLJMFnvGPyBV0GovZ52OYRgKtr2SmpswVIOIgAHy8JFAF8bPfGY2e
7XczGK1jbi/fS8uksVx8iIF0Z5EBWGY/VuCS8/dUCgiZlGr9MUE2Wq8GKCgbgWtx+9tBhrAn
+9o3Eeyht6piiCWv6n</vt:lpwstr>
  </property>
  <property fmtid="{D5CDD505-2E9C-101B-9397-08002B2CF9AE}" pid="15" name="_2015_ms_pID_7253431">
    <vt:lpwstr>EL0SQq7dp2u4s4153mDHz4y1sof7SvnWCmLbmj4/Ca3DmEhMuqhJvM
syBdBT2djbYKQhCaYqgI/1Fe1xFWGTnIisMqaIeVLJUr6xKxRnqFuxfNwNcmTV/S+xcZpekb
+qfUHzu9z6of2rmoHwuGRCn0UY2XZCyY2TAIrZ3vYW7qb8YpIpCsSqIiSfDCEhUfoILHvUYc
k0mqRfTqGgdzvvqXWfPufsSgUbCHt4AXuYnl</vt:lpwstr>
  </property>
  <property fmtid="{D5CDD505-2E9C-101B-9397-08002B2CF9AE}" pid="16" name="_2015_ms_pID_7253432">
    <vt:lpwstr>AA==</vt:lpwstr>
  </property>
  <property fmtid="{D5CDD505-2E9C-101B-9397-08002B2CF9AE}" pid="17" name="KSOProductBuildVer">
    <vt:lpwstr>2052-11.8.2.9022</vt:lpwstr>
  </property>
</Properties>
</file>