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1BE9BB-72C5-4E48-AA54-DED926246429}" v="8" dt="2022-08-23T09:23:2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wei Zhang" userId="a3132357-42bf-4753-808e-e9738df41540" providerId="ADAL" clId="{771BE9BB-72C5-4E48-AA54-DED926246429}"/>
    <pc:docChg chg="undo custSel addSld delSld modSld">
      <pc:chgData name="Jianwei Zhang" userId="a3132357-42bf-4753-808e-e9738df41540" providerId="ADAL" clId="{771BE9BB-72C5-4E48-AA54-DED926246429}" dt="2022-08-23T10:54:28.259" v="430" actId="47"/>
      <pc:docMkLst>
        <pc:docMk/>
      </pc:docMkLst>
      <pc:sldChg chg="modSp mod">
        <pc:chgData name="Jianwei Zhang" userId="a3132357-42bf-4753-808e-e9738df41540" providerId="ADAL" clId="{771BE9BB-72C5-4E48-AA54-DED926246429}" dt="2022-08-23T10:42:31.563" v="416" actId="20577"/>
        <pc:sldMkLst>
          <pc:docMk/>
          <pc:sldMk cId="3095718015" sldId="258"/>
        </pc:sldMkLst>
        <pc:spChg chg="mod">
          <ac:chgData name="Jianwei Zhang" userId="a3132357-42bf-4753-808e-e9738df41540" providerId="ADAL" clId="{771BE9BB-72C5-4E48-AA54-DED926246429}" dt="2022-08-23T10:42:31.563" v="416" actId="20577"/>
          <ac:spMkLst>
            <pc:docMk/>
            <pc:sldMk cId="3095718015" sldId="258"/>
            <ac:spMk id="8" creationId="{22BDB774-253D-46CC-95C4-1F16025F5AC5}"/>
          </ac:spMkLst>
        </pc:spChg>
      </pc:sldChg>
      <pc:sldChg chg="modSp mod">
        <pc:chgData name="Jianwei Zhang" userId="a3132357-42bf-4753-808e-e9738df41540" providerId="ADAL" clId="{771BE9BB-72C5-4E48-AA54-DED926246429}" dt="2022-08-23T10:50:47.259" v="429" actId="20577"/>
        <pc:sldMkLst>
          <pc:docMk/>
          <pc:sldMk cId="3033325610" sldId="260"/>
        </pc:sldMkLst>
        <pc:spChg chg="mod">
          <ac:chgData name="Jianwei Zhang" userId="a3132357-42bf-4753-808e-e9738df41540" providerId="ADAL" clId="{771BE9BB-72C5-4E48-AA54-DED926246429}" dt="2022-08-23T10:50:47.259" v="429" actId="20577"/>
          <ac:spMkLst>
            <pc:docMk/>
            <pc:sldMk cId="3033325610" sldId="260"/>
            <ac:spMk id="2" creationId="{5894FE5A-D801-4FA3-BC48-072741F4A62E}"/>
          </ac:spMkLst>
        </pc:spChg>
      </pc:sldChg>
      <pc:sldChg chg="del">
        <pc:chgData name="Jianwei Zhang" userId="a3132357-42bf-4753-808e-e9738df41540" providerId="ADAL" clId="{771BE9BB-72C5-4E48-AA54-DED926246429}" dt="2022-08-23T08:38:38.927" v="0" actId="47"/>
        <pc:sldMkLst>
          <pc:docMk/>
          <pc:sldMk cId="3482641881" sldId="261"/>
        </pc:sldMkLst>
      </pc:sldChg>
      <pc:sldChg chg="modSp new del mod">
        <pc:chgData name="Jianwei Zhang" userId="a3132357-42bf-4753-808e-e9738df41540" providerId="ADAL" clId="{771BE9BB-72C5-4E48-AA54-DED926246429}" dt="2022-08-23T10:54:28.259" v="430" actId="47"/>
        <pc:sldMkLst>
          <pc:docMk/>
          <pc:sldMk cId="3550341908" sldId="261"/>
        </pc:sldMkLst>
        <pc:spChg chg="mod">
          <ac:chgData name="Jianwei Zhang" userId="a3132357-42bf-4753-808e-e9738df41540" providerId="ADAL" clId="{771BE9BB-72C5-4E48-AA54-DED926246429}" dt="2022-08-23T09:12:28.993" v="182" actId="20577"/>
          <ac:spMkLst>
            <pc:docMk/>
            <pc:sldMk cId="3550341908" sldId="261"/>
            <ac:spMk id="2" creationId="{48C080FB-A113-4DB4-8A5E-36D2F88073DD}"/>
          </ac:spMkLst>
        </pc:spChg>
      </pc:sldChg>
      <pc:sldChg chg="addSp delSp modSp new mod">
        <pc:chgData name="Jianwei Zhang" userId="a3132357-42bf-4753-808e-e9738df41540" providerId="ADAL" clId="{771BE9BB-72C5-4E48-AA54-DED926246429}" dt="2022-08-23T10:33:28.262" v="369" actId="1076"/>
        <pc:sldMkLst>
          <pc:docMk/>
          <pc:sldMk cId="717006586" sldId="262"/>
        </pc:sldMkLst>
        <pc:spChg chg="mod">
          <ac:chgData name="Jianwei Zhang" userId="a3132357-42bf-4753-808e-e9738df41540" providerId="ADAL" clId="{771BE9BB-72C5-4E48-AA54-DED926246429}" dt="2022-08-23T10:33:28.262" v="369" actId="1076"/>
          <ac:spMkLst>
            <pc:docMk/>
            <pc:sldMk cId="717006586" sldId="262"/>
            <ac:spMk id="2" creationId="{E9E83C5B-41ED-4D75-8BC4-64F94F8BA0ED}"/>
          </ac:spMkLst>
        </pc:spChg>
        <pc:spChg chg="del">
          <ac:chgData name="Jianwei Zhang" userId="a3132357-42bf-4753-808e-e9738df41540" providerId="ADAL" clId="{771BE9BB-72C5-4E48-AA54-DED926246429}" dt="2022-08-23T09:17:55.877" v="248"/>
          <ac:spMkLst>
            <pc:docMk/>
            <pc:sldMk cId="717006586" sldId="262"/>
            <ac:spMk id="3" creationId="{095BD1F9-9F1C-4EB9-9842-89979AE22273}"/>
          </ac:spMkLst>
        </pc:spChg>
        <pc:spChg chg="add del mod">
          <ac:chgData name="Jianwei Zhang" userId="a3132357-42bf-4753-808e-e9738df41540" providerId="ADAL" clId="{771BE9BB-72C5-4E48-AA54-DED926246429}" dt="2022-08-23T09:20:01.895" v="279" actId="478"/>
          <ac:spMkLst>
            <pc:docMk/>
            <pc:sldMk cId="717006586" sldId="262"/>
            <ac:spMk id="6" creationId="{3089A7C0-BF7F-4A38-8C13-24256D544729}"/>
          </ac:spMkLst>
        </pc:spChg>
        <pc:spChg chg="add mod">
          <ac:chgData name="Jianwei Zhang" userId="a3132357-42bf-4753-808e-e9738df41540" providerId="ADAL" clId="{771BE9BB-72C5-4E48-AA54-DED926246429}" dt="2022-08-23T09:20:32.761" v="284" actId="14100"/>
          <ac:spMkLst>
            <pc:docMk/>
            <pc:sldMk cId="717006586" sldId="262"/>
            <ac:spMk id="7" creationId="{76973ED6-A20B-41ED-A1F4-185D7762DFC4}"/>
          </ac:spMkLst>
        </pc:spChg>
        <pc:picChg chg="add mod">
          <ac:chgData name="Jianwei Zhang" userId="a3132357-42bf-4753-808e-e9738df41540" providerId="ADAL" clId="{771BE9BB-72C5-4E48-AA54-DED926246429}" dt="2022-08-23T10:33:15.303" v="366" actId="14100"/>
          <ac:picMkLst>
            <pc:docMk/>
            <pc:sldMk cId="717006586" sldId="262"/>
            <ac:picMk id="4" creationId="{D508A6BC-6B4A-46AC-8028-DD60AE4D2F99}"/>
          </ac:picMkLst>
        </pc:picChg>
        <pc:picChg chg="add mod">
          <ac:chgData name="Jianwei Zhang" userId="a3132357-42bf-4753-808e-e9738df41540" providerId="ADAL" clId="{771BE9BB-72C5-4E48-AA54-DED926246429}" dt="2022-08-23T10:33:25.887" v="368" actId="1076"/>
          <ac:picMkLst>
            <pc:docMk/>
            <pc:sldMk cId="717006586" sldId="262"/>
            <ac:picMk id="5" creationId="{D07D0213-0864-41E0-9AA9-F71E741BA187}"/>
          </ac:picMkLst>
        </pc:picChg>
      </pc:sldChg>
      <pc:sldChg chg="addSp delSp modSp new mod">
        <pc:chgData name="Jianwei Zhang" userId="a3132357-42bf-4753-808e-e9738df41540" providerId="ADAL" clId="{771BE9BB-72C5-4E48-AA54-DED926246429}" dt="2022-08-23T10:47:25.793" v="424" actId="14100"/>
        <pc:sldMkLst>
          <pc:docMk/>
          <pc:sldMk cId="817099254" sldId="263"/>
        </pc:sldMkLst>
        <pc:spChg chg="mod">
          <ac:chgData name="Jianwei Zhang" userId="a3132357-42bf-4753-808e-e9738df41540" providerId="ADAL" clId="{771BE9BB-72C5-4E48-AA54-DED926246429}" dt="2022-08-23T10:44:07.771" v="419" actId="1076"/>
          <ac:spMkLst>
            <pc:docMk/>
            <pc:sldMk cId="817099254" sldId="263"/>
            <ac:spMk id="2" creationId="{760E58F6-ADA5-4484-B8D5-C51F6786D468}"/>
          </ac:spMkLst>
        </pc:spChg>
        <pc:spChg chg="add del">
          <ac:chgData name="Jianwei Zhang" userId="a3132357-42bf-4753-808e-e9738df41540" providerId="ADAL" clId="{771BE9BB-72C5-4E48-AA54-DED926246429}" dt="2022-08-23T09:22:56.498" v="354"/>
          <ac:spMkLst>
            <pc:docMk/>
            <pc:sldMk cId="817099254" sldId="263"/>
            <ac:spMk id="3" creationId="{C9B3B90F-9CC0-4021-B215-EFE9EDF0B0DA}"/>
          </ac:spMkLst>
        </pc:spChg>
        <pc:spChg chg="add del mod">
          <ac:chgData name="Jianwei Zhang" userId="a3132357-42bf-4753-808e-e9738df41540" providerId="ADAL" clId="{771BE9BB-72C5-4E48-AA54-DED926246429}" dt="2022-08-23T09:22:47.024" v="353"/>
          <ac:spMkLst>
            <pc:docMk/>
            <pc:sldMk cId="817099254" sldId="263"/>
            <ac:spMk id="4" creationId="{57F585A8-DF4C-4931-A6D8-C3426C317B02}"/>
          </ac:spMkLst>
        </pc:spChg>
        <pc:spChg chg="add mod">
          <ac:chgData name="Jianwei Zhang" userId="a3132357-42bf-4753-808e-e9738df41540" providerId="ADAL" clId="{771BE9BB-72C5-4E48-AA54-DED926246429}" dt="2022-08-23T10:47:25.793" v="424" actId="14100"/>
          <ac:spMkLst>
            <pc:docMk/>
            <pc:sldMk cId="817099254" sldId="263"/>
            <ac:spMk id="6" creationId="{B7058893-4276-4932-B2C2-ED0CB11A6CFE}"/>
          </ac:spMkLst>
        </pc:spChg>
        <pc:picChg chg="add mod">
          <ac:chgData name="Jianwei Zhang" userId="a3132357-42bf-4753-808e-e9738df41540" providerId="ADAL" clId="{771BE9BB-72C5-4E48-AA54-DED926246429}" dt="2022-08-23T10:44:02.069" v="418" actId="14100"/>
          <ac:picMkLst>
            <pc:docMk/>
            <pc:sldMk cId="817099254" sldId="263"/>
            <ac:picMk id="5" creationId="{3DF00A0A-43FF-4D44-A348-50867E0834B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30163-F3AD-45DB-A801-93767B031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600A8-8194-404B-B669-44B4679A6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F6392-80E7-4C63-BDF7-6C952E02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5C8E8-890A-4D8D-8BAC-4B675FD0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8577A-3CCD-42D8-9ECF-B27E4074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0999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91D3-BABD-4313-A5A5-7F962BD4E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8A0E7-1C2D-41AE-87C4-1CEF86F4E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836F-F28C-4E14-AC79-C8F98B6D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2D497-9BD3-453C-98EB-105A9C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E4143-E3AD-4629-BBB9-A922EC98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449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58831E-CF2E-476E-964F-08140376D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17440-00B8-4FCC-A5DD-32A113C87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5F102-3EB9-4968-B689-DA064795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C8A64-A4C5-4885-92A1-D2B6F655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A0DDC-EBBB-4406-B8C5-507D69E5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1599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BF4E-748F-4633-A534-019C2EAF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77B5D-B878-4B91-9DFB-89B44536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F6F0-6EBA-42D0-ACE0-71EBB2C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D35F1-0733-4159-ABF6-849FF05E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CB815-2BBD-459E-B35C-28E88B35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58386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0267E-145C-41EE-B253-05FFECE70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36F7E-E7CC-41FF-8AB0-AF7213FCF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CAAB4-8C0B-41A5-9F6A-8907ACE5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83DB2-492F-46BB-B2A2-CECAE936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0DD5A-82E6-4023-B475-C274086B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3230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31B3-4DE1-4C2E-89FF-E68415F0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498EE-1715-40DA-9E25-A6BC8CA7D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6B6A0-DF81-436D-8063-5C6223479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AF11C-1A64-471A-8F4E-94DA45C3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AFA62-E3BD-474B-ADB0-D1DE9DE3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B5B77-33FE-482C-8799-45F58FCA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1278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EE40-E743-4A74-AE3B-90B1591B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E656B-2C9B-498E-9511-5664CBAEE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396BF-9072-499B-9F9E-765CF5C8E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366BD-3095-4DAB-81B1-413DCC7B0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EB059-2D6A-4778-B617-B19363141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D122B-5489-4372-803C-76CE2AD3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C6552-71DF-4956-BFF3-A555193D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DFF27-E620-4A36-952C-67A36FEF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021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D0B9-ADE7-4DFB-9475-1283112E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A7B7B-0AEB-401A-9235-E1014A39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2E375-3DB6-4D86-9949-69036C8F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FAE00-1CE4-4E50-8D52-1ECE099D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6720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B708B-9AB0-41BE-9011-4F0A58B2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E6BFC-A820-46F0-9625-0D431ECC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29420-F12F-4520-A5CB-22C04371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5955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A5B3-4C94-4F54-BCBD-7A415F3A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517E-0987-469A-81B7-1A3711E27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4813A-CC95-4EC3-B78C-9B4991349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2F48E-F7F0-4AAE-B7F8-07F7BAC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C92C3-F232-4F61-9C3E-57BFB0B0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81E95-F629-4989-894D-15BE17FF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1766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316B-31FA-47C9-931C-CE40D575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79C7C1-D847-49B4-A6BE-C8B29536E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EE07F-FD2A-4D1F-92D1-5F8F12B76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96EF0-0F2C-40EE-87CB-4D55D73C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7EC61-FAF0-408A-98F6-AED651BF0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5B34C-4C29-429E-8775-2D62E44A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56488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0FEB0-04EF-427E-9404-2593E5F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9D7AB-F1E7-4D2F-B372-5DC1BEF14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73C10-9B29-4CB0-AE9B-CA4275E71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DE38-0EAF-49AC-B562-9BC31C58F6DE}" type="datetimeFigureOut">
              <a:rPr lang="en-SE" smtClean="0"/>
              <a:t>2022-08-22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27087-A24D-44C5-8E7B-8D7E8F0F9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F6177-838C-4BD6-997D-66A33BD43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0840-F8FA-4E4D-A4AD-3911F97BB18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069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953B-6917-4109-A795-6D6100910E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TDCP evaluation results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311BA-089D-47FA-A367-9323B4BA8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1270"/>
            <a:ext cx="9144000" cy="566530"/>
          </a:xfrm>
        </p:spPr>
        <p:txBody>
          <a:bodyPr/>
          <a:lstStyle/>
          <a:p>
            <a:r>
              <a:rPr lang="en-US" dirty="0"/>
              <a:t>Ericsson RAN1 #110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2839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85AC-E14B-484D-852D-F4BA84AFA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69DC3B-1F60-4237-8502-BE4D3430D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1562" y="663176"/>
            <a:ext cx="5695907" cy="423941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7419D8-EE36-4461-BEF1-283B0FE07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69" y="727868"/>
            <a:ext cx="5518461" cy="41100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BDB774-253D-46CC-95C4-1F16025F5AC5}"/>
              </a:ext>
            </a:extLst>
          </p:cNvPr>
          <p:cNvSpPr txBox="1"/>
          <p:nvPr/>
        </p:nvSpPr>
        <p:spPr>
          <a:xfrm>
            <a:off x="1943100" y="5143500"/>
            <a:ext cx="807554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case 1 (left figure): Precoding based on reciprocity vs. CSI feedback</a:t>
            </a:r>
          </a:p>
          <a:p>
            <a:r>
              <a:rPr lang="en-US" dirty="0"/>
              <a:t>Use case 2 (right figure): Precoding based on Type I vs. Type II CSI </a:t>
            </a:r>
          </a:p>
          <a:p>
            <a:endParaRPr lang="en-US" dirty="0"/>
          </a:p>
          <a:p>
            <a:r>
              <a:rPr lang="en-US" sz="2800" b="1" dirty="0"/>
              <a:t>Switching point for both use cases are round 10 km/h</a:t>
            </a:r>
            <a:endParaRPr lang="en-SE" sz="2800" b="1" dirty="0"/>
          </a:p>
        </p:txBody>
      </p:sp>
    </p:spTree>
    <p:extLst>
      <p:ext uri="{BB962C8B-B14F-4D97-AF65-F5344CB8AC3E}">
        <p14:creationId xmlns:p14="http://schemas.microsoft.com/office/powerpoint/2010/main" val="309571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BCA5-AF21-40B6-A5BE-C3878C467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669882B-F090-40D3-9B48-8131A356C4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478" y="457200"/>
            <a:ext cx="5408522" cy="5860711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D87937-778E-47C9-AD0F-D24DC52F3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760" y="365125"/>
            <a:ext cx="5725574" cy="605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5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3C5B-41ED-4D75-8BC4-64F94F8B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9047"/>
            <a:ext cx="10515600" cy="1325563"/>
          </a:xfrm>
        </p:spPr>
        <p:txBody>
          <a:bodyPr/>
          <a:lstStyle/>
          <a:p>
            <a:r>
              <a:rPr lang="en-US" dirty="0"/>
              <a:t>Autocorrelation vs. Doppler shift</a:t>
            </a:r>
            <a:endParaRPr lang="en-SE" dirty="0"/>
          </a:p>
        </p:txBody>
      </p:sp>
      <p:pic>
        <p:nvPicPr>
          <p:cNvPr id="4" name="Content Placeholder 7" descr="Chart, scatter chart&#10;&#10;Description automatically generated">
            <a:extLst>
              <a:ext uri="{FF2B5EF4-FFF2-40B4-BE49-F238E27FC236}">
                <a16:creationId xmlns:a16="http://schemas.microsoft.com/office/drawing/2014/main" id="{D508A6BC-6B4A-46AC-8028-DD60AE4D2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08" y="1103799"/>
            <a:ext cx="5827662" cy="48609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7D0213-0864-41E0-9AA9-F71E741BA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803" y="1427269"/>
            <a:ext cx="4705545" cy="41616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973ED6-A20B-41ED-A1F4-185D7762DFC4}"/>
              </a:ext>
            </a:extLst>
          </p:cNvPr>
          <p:cNvSpPr txBox="1"/>
          <p:nvPr/>
        </p:nvSpPr>
        <p:spPr>
          <a:xfrm>
            <a:off x="2117036" y="5717667"/>
            <a:ext cx="7523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Maximum doppler shift would be the same for channels with vastly different channel variabilities, and it does not reflect how fast channel varies with time.</a:t>
            </a:r>
            <a:endParaRPr lang="en-SE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71700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58F6-ADA5-4484-B8D5-C51F6786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58"/>
            <a:ext cx="10515600" cy="1325563"/>
          </a:xfrm>
        </p:spPr>
        <p:txBody>
          <a:bodyPr/>
          <a:lstStyle/>
          <a:p>
            <a:r>
              <a:rPr lang="en-US" dirty="0"/>
              <a:t>Autocorrelation vs. Doppler spread based on channel peaks</a:t>
            </a:r>
            <a:endParaRPr lang="en-SE" dirty="0"/>
          </a:p>
        </p:txBody>
      </p:sp>
      <p:pic>
        <p:nvPicPr>
          <p:cNvPr id="5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3DF00A0A-43FF-4D44-A348-50867E0834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36681"/>
            <a:ext cx="6096000" cy="6081961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058893-4276-4932-B2C2-ED0CB11A6CFE}"/>
                  </a:ext>
                </a:extLst>
              </p:cNvPr>
              <p:cNvSpPr txBox="1"/>
              <p:nvPr/>
            </p:nvSpPr>
            <p:spPr>
              <a:xfrm>
                <a:off x="691116" y="1364921"/>
                <a:ext cx="5404884" cy="5881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To estimate the maximum Doppler shift based on channel peaks is </a:t>
                </a:r>
                <a:r>
                  <a:rPr lang="en-US" sz="1600" b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very complex</a:t>
                </a: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This relies on the following steps 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Identify channel peaks in the channel impulse response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742950" marR="0" lvl="1" indent="-28575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As best as possible given limited time resolution that merge multiple peaks into one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742950" marR="0" lvl="1" indent="-28575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As best as possible despite very limited or no resolution in angle of arrival which merges multiple peaks into one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742950" marR="0" lvl="1" indent="-28575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Avoiding side peaks and noise peaks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Match channel peaks identified at different time instances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Estimate the Doppler shift of each identified and matched peak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the maximum Doppler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as the largest Doppler shift estimated for any peak minus the smallest doppler shift estimated for any peak, divided by two.</a:t>
                </a:r>
                <a:endParaRPr lang="en-SE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en-SE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058893-4276-4932-B2C2-ED0CB11A6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6" y="1364921"/>
                <a:ext cx="5404884" cy="5881225"/>
              </a:xfrm>
              <a:prstGeom prst="rect">
                <a:avLst/>
              </a:prstGeom>
              <a:blipFill>
                <a:blip r:embed="rId3"/>
                <a:stretch>
                  <a:fillRect l="-564" t="-311" r="-1240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09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FE5A-D801-4FA3-BC48-072741F4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description for </a:t>
            </a:r>
            <a:r>
              <a:rPr lang="en-US" dirty="0" err="1"/>
              <a:t>AltA.</a:t>
            </a:r>
            <a:r>
              <a:rPr lang="en-US" dirty="0"/>
              <a:t> and </a:t>
            </a:r>
            <a:r>
              <a:rPr lang="en-US" dirty="0" err="1"/>
              <a:t>AltB</a:t>
            </a:r>
            <a:r>
              <a:rPr lang="en-US" dirty="0"/>
              <a:t>.</a:t>
            </a:r>
            <a:br>
              <a:rPr lang="en-SE" dirty="0"/>
            </a:b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FCB35-0C2C-4DDA-B7CF-B8619D371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GB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Symbol" panose="05050102010706020507" pitchFamily="18" charset="2"/>
              </a:rPr>
              <a:t>AltA.</a:t>
            </a:r>
            <a:r>
              <a:rPr lang="en-GB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Symbol" panose="05050102010706020507" pitchFamily="18" charset="2"/>
              </a:rPr>
              <a:t> Based on Doppler profile</a:t>
            </a:r>
            <a:endParaRPr lang="en-SE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742950" marR="0" lvl="1" indent="-28575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en-GB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E.g., Doppler spread derived from the 2nd moment of Doppler power spectrum</a:t>
            </a:r>
            <a:endParaRPr lang="en-SE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GB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Symbol" panose="05050102010706020507" pitchFamily="18" charset="2"/>
              </a:rPr>
              <a:t>AltB</a:t>
            </a:r>
            <a:r>
              <a:rPr lang="en-GB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Symbol" panose="05050102010706020507" pitchFamily="18" charset="2"/>
              </a:rPr>
              <a:t>. Based on time-domain correlation profile</a:t>
            </a:r>
            <a:endParaRPr lang="en-SE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742950" marR="0" lvl="1" indent="-28575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en-GB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E.g. correlation within one TRS resource, correlation across multiple TRS resources</a:t>
            </a:r>
            <a:endParaRPr lang="en-SE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en-GB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note: the correlation over one or more lags of TRS resource may be </a:t>
            </a:r>
            <a:r>
              <a:rPr lang="en-GB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condiered</a:t>
            </a:r>
            <a:r>
              <a:rPr lang="en-GB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.  The lags may be within one TRS burst or different TRS bursts</a:t>
            </a:r>
            <a:endParaRPr lang="en-SE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332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287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TDCP evaluation results</vt:lpstr>
      <vt:lpstr>PowerPoint Presentation</vt:lpstr>
      <vt:lpstr>PowerPoint Presentation</vt:lpstr>
      <vt:lpstr>Autocorrelation vs. Doppler shift</vt:lpstr>
      <vt:lpstr>Autocorrelation vs. Doppler spread based on channel peaks</vt:lpstr>
      <vt:lpstr>Proposed description for AltA. and AltB.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Jianwei Zhang</dc:creator>
  <cp:lastModifiedBy>Jianwei Zhang</cp:lastModifiedBy>
  <cp:revision>2</cp:revision>
  <dcterms:created xsi:type="dcterms:W3CDTF">2022-08-22T21:30:49Z</dcterms:created>
  <dcterms:modified xsi:type="dcterms:W3CDTF">2022-08-23T10:54:37Z</dcterms:modified>
</cp:coreProperties>
</file>