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3E06F5BB-3F92-8302-CFF9-FC4997345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AECAC801-B03B-5261-CC00-CFFE0D9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CAE3FC3-957B-B631-C9EA-738BB3AA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0CDE62A3-8A18-C6C0-F31F-B9CC8BFEE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26787A64-83E9-F46C-1048-220BFA6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/>
            </a:br>
            <a:r>
              <a:rPr lang="en-US" altLang="ja-JP" sz="1000" b="1">
                <a:solidFill>
                  <a:srgbClr val="FF0000"/>
                </a:solidFill>
              </a:rPr>
              <a:t>MBS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70 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</a:p>
        </p:txBody>
      </p:sp>
      <p:sp>
        <p:nvSpPr>
          <p:cNvPr id="58" name="아래쪽 화살표 57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모서리가 둥근 직사각형 60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97446</TotalTime>
  <Words>845</Words>
  <Application>Microsoft Office PowerPoint</Application>
  <PresentationFormat>ワイド画面</PresentationFormat>
  <Paragraphs>165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RAN1#109-e Week1</cp:lastModifiedBy>
  <cp:revision>570</cp:revision>
  <dcterms:created xsi:type="dcterms:W3CDTF">2019-02-14T07:06:45Z</dcterms:created>
  <dcterms:modified xsi:type="dcterms:W3CDTF">2022-05-16T00:53:22Z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