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2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ushako\Documents\3GPP\RAN1_106e\Inbox\Havish_sessions\Havish's%20GTW%20schedule%20week%201%20-%20v00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aseline="0" dirty="0"/>
              <a:t>SCHEDULE FOR WEEK 1 (May be updated as meeting progresses)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Sheet1!$B$2:$J$2</c15:sqref>
                  </c15:fullRef>
                </c:ext>
              </c:extLst>
              <c:f>Sheet1!$B$2:$H$2</c:f>
              <c:numCache>
                <c:formatCode>General</c:formatCode>
                <c:ptCount val="5"/>
                <c:pt idx="0">
                  <c:v>100</c:v>
                </c:pt>
                <c:pt idx="1">
                  <c:v>0</c:v>
                </c:pt>
                <c:pt idx="2">
                  <c:v>100</c:v>
                </c:pt>
                <c:pt idx="3">
                  <c:v>0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32-4224-A1D0-F93285826F0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Sheet1!$B$3:$J$3</c15:sqref>
                  </c15:fullRef>
                </c:ext>
              </c:extLst>
              <c:f>Sheet1!$B$3:$H$3</c:f>
              <c:numCache>
                <c:formatCode>General</c:formatCode>
                <c:ptCount val="5"/>
                <c:pt idx="0">
                  <c:v>0</c:v>
                </c:pt>
                <c:pt idx="1">
                  <c:v>120</c:v>
                </c:pt>
                <c:pt idx="2">
                  <c:v>0</c:v>
                </c:pt>
                <c:pt idx="3">
                  <c:v>120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32-4224-A1D0-F93285826F0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Sheet1!$B$4:$J$4</c15:sqref>
                  </c15:fullRef>
                </c:ext>
              </c:extLst>
              <c:f>Sheet1!$B$4:$H$4</c:f>
              <c:numCache>
                <c:formatCode>General</c:formatCode>
                <c:ptCount val="5"/>
                <c:pt idx="0">
                  <c:v>0</c:v>
                </c:pt>
                <c:pt idx="1">
                  <c:v>30</c:v>
                </c:pt>
                <c:pt idx="2">
                  <c:v>0</c:v>
                </c:pt>
                <c:pt idx="3">
                  <c:v>30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32-4224-A1D0-F93285826F0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Sheet1!$B$5:$J$5</c15:sqref>
                  </c15:fullRef>
                </c:ext>
              </c:extLst>
              <c:f>Sheet1!$B$5:$H$5</c:f>
              <c:numCache>
                <c:formatCode>General</c:formatCode>
                <c:ptCount val="5"/>
                <c:pt idx="0">
                  <c:v>0</c:v>
                </c:pt>
                <c:pt idx="1">
                  <c:v>30</c:v>
                </c:pt>
                <c:pt idx="2">
                  <c:v>0</c:v>
                </c:pt>
                <c:pt idx="3">
                  <c:v>30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32-4224-A1D0-F93285826F04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Sheet1!$B$6:$J$6</c15:sqref>
                  </c15:fullRef>
                </c:ext>
              </c:extLst>
              <c:f>Sheet1!$B$6:$H$6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50</c:v>
                </c:pt>
                <c:pt idx="3">
                  <c:v>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32-4224-A1D0-F93285826F04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8.16 - LTE 5G Bcast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Sheet1!$B$7:$J$7</c15:sqref>
                  </c15:fullRef>
                </c:ext>
              </c:extLst>
              <c:f>Sheet1!$B$7:$H$7</c:f>
              <c:numCache>
                <c:formatCode>General</c:formatCode>
                <c:ptCount val="5"/>
                <c:pt idx="0">
                  <c:v>30</c:v>
                </c:pt>
                <c:pt idx="1">
                  <c:v>0</c:v>
                </c:pt>
                <c:pt idx="2">
                  <c:v>30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32-4224-A1D0-F93285826F04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Sheet1!$B$8:$J$8</c15:sqref>
                  </c15:fullRef>
                </c:ext>
              </c:extLst>
              <c:f>Sheet1!$B$8:$H$8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32-4224-A1D0-F93285826F04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Sheet1!$B$9:$J$9</c15:sqref>
                  </c15:fullRef>
                </c:ext>
              </c:extLst>
              <c:f>Sheet1!$B$9:$H$9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E32-4224-A1D0-F93285826F04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Sheet1!$B$10:$J$10</c15:sqref>
                  </c15:fullRef>
                </c:ext>
              </c:extLst>
              <c:f>Sheet1!$B$10:$H$10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E32-4224-A1D0-F93285826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115135344"/>
        <c:axId val="2115134688"/>
      </c:barChart>
      <c:catAx>
        <c:axId val="211513534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4688"/>
        <c:crosses val="autoZero"/>
        <c:auto val="1"/>
        <c:lblAlgn val="ctr"/>
        <c:lblOffset val="100"/>
        <c:noMultiLvlLbl val="0"/>
      </c:catAx>
      <c:valAx>
        <c:axId val="2115134688"/>
        <c:scaling>
          <c:orientation val="maxMin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00DA2-A577-4A7B-9201-30C73777B04E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16286-031F-4124-A45A-0B4D2362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710-7018-41D3-99B3-C2AD89F7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A2A05-D58B-4547-86C1-2EBD3123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5D1D-411F-4AEE-B31B-90C451A2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B543-648E-4AD4-9A81-A9F83ADA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5F5C8-0D8D-404B-9399-8EB678F9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48E-7575-4441-A724-C4227693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467BF-5713-4A76-92E9-42A0B624C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CF7D-72AF-4DD2-8DA2-89555C0B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49D1-0DCE-4C66-9BDB-DBC5E9F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F13B3-D122-4A63-BC58-83B2198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1FF7F-0DAF-4356-B222-0CF2EAEA7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C8B9A-50CC-4688-B0F2-B9799FD85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2D37-214F-4F40-8620-F50E6216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7AF7-D0BC-4DEA-A9D2-6354C76A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511E-5616-4C9C-A180-F388D062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8da896-67b8-4958-b1ab-18f3fb51f0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31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BD7D-E3DD-4EE9-8FC8-4A776DD6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B559-EC77-40F6-8C7A-9320318A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0BEE-BDB2-49A9-8E33-AFFD5284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8DF9-D95D-4930-BF74-9849BF6A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6094-BDD0-4B9A-98D6-DAB2B1E6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C343-DD29-4ED9-9A64-3B865702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28EC2-20A4-4DFF-8D4C-B4012E37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7626-1311-4998-83CC-731EB900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7A17-2FBC-4853-8ECA-E6217C07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0E07-E4B4-4CA3-8861-DF646A6A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7843-7681-4952-9C87-25CA051B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5F25-1500-4500-9368-8222C741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8D0CE-60E2-4641-8B7E-85AFC9404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29E6-ADA0-4D93-AB9A-1F76850B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D7D46-13FF-4667-915F-AB87088A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EE79-E650-445A-BA99-D6C8B4BB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3481-4128-4E9C-83FD-790DE35F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EB383-C856-480B-B36D-02474041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D5F3F-C391-461E-9AA9-F9ED11C3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FF3-1E74-4A8B-A4C5-9B476D12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4E005-E4AE-4383-B953-5CC32DBD2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EA0B-4969-4D1F-84EE-41DA91FB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9CCC8-5FE2-4529-95CA-BD9BF3D6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00B0E-E552-4F5A-A1CB-B286489E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D03D-F9F9-4B69-8240-0CF1F66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80E1C-583A-4DE8-A306-6A8073B8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38D9B-738C-4C91-BF76-90B4DCEC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5E4E1-B1B2-4377-875A-9DB10373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BDC86-5B4A-46EA-B0E7-3AD6D54C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9E0F3-888F-4A0E-B234-ADB87F4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1A2AF-921C-4BCC-B1E7-4DE7F61F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E3D2-3165-4C8E-A420-254347E7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0DE3-94B3-4AC5-811A-292C1BC6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4C7C8-6F7D-4C8E-879A-B2BF3335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1D0-98CD-4E94-9E5F-9C924426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7C0B4-976C-4120-A33D-A74789AF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FFF92-C98C-4997-97F9-D6B69C7B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C49D-FA54-49F1-9775-903C3030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545DC-4DA4-46FF-B939-E19F0716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803F7-2AEA-43F2-A2DA-A3159A0E3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D57ED-9E96-46EB-9C9B-907FD81B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D270F-4C19-4865-9D14-27CD023C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3DA3-612F-4E43-B8B7-98046C24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B0C01-352A-4113-844B-E3FBF05B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345E2-B5A0-4A0E-A32D-A6024AB56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A82D7-3990-47D5-8377-7F649D5E0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AAFA-E660-41A6-90B5-89C228994D0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69EBB-4616-401B-B09A-54AEE89B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BAD5D-7AD4-4D08-923B-CC47FFC6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4FF513E1-DE0E-4554-B9A2-9965109EDE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0667973"/>
              </p:ext>
            </p:extLst>
          </p:nvPr>
        </p:nvGraphicFramePr>
        <p:xfrm>
          <a:off x="1201056" y="218178"/>
          <a:ext cx="9789887" cy="6138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7C9D2C18-6A90-4013-926B-73AFACF7F27A}"/>
              </a:ext>
            </a:extLst>
          </p:cNvPr>
          <p:cNvSpPr txBox="1"/>
          <p:nvPr/>
        </p:nvSpPr>
        <p:spPr>
          <a:xfrm>
            <a:off x="3924647" y="4915796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8.4.1</a:t>
            </a:r>
          </a:p>
          <a:p>
            <a:pPr algn="ctr"/>
            <a:r>
              <a:rPr lang="en-US" sz="1400" dirty="0"/>
              <a:t>[8.4.2]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E3690261-C9FF-429B-B61C-7584C1650ECE}"/>
              </a:ext>
            </a:extLst>
          </p:cNvPr>
          <p:cNvSpPr txBox="1"/>
          <p:nvPr/>
        </p:nvSpPr>
        <p:spPr>
          <a:xfrm>
            <a:off x="2008001" y="4947824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LTE 5G </a:t>
            </a:r>
            <a:r>
              <a:rPr lang="en-US" sz="1400" dirty="0" err="1"/>
              <a:t>Bcast</a:t>
            </a:r>
            <a:endParaRPr lang="en-US" sz="1400" dirty="0"/>
          </a:p>
          <a:p>
            <a:pPr algn="ctr"/>
            <a:r>
              <a:rPr lang="en-US" sz="1400" dirty="0"/>
              <a:t>8.16.1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415A54B3-387D-4569-8AE5-2C038DCCB079}"/>
              </a:ext>
            </a:extLst>
          </p:cNvPr>
          <p:cNvSpPr txBox="1"/>
          <p:nvPr/>
        </p:nvSpPr>
        <p:spPr>
          <a:xfrm>
            <a:off x="2076445" y="3857956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701E976F-F03E-4771-8DB7-DBCE933D71E3}"/>
              </a:ext>
            </a:extLst>
          </p:cNvPr>
          <p:cNvSpPr txBox="1"/>
          <p:nvPr/>
        </p:nvSpPr>
        <p:spPr>
          <a:xfrm>
            <a:off x="5733021" y="3857955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5166713B-11BF-406A-90E9-392852DC0939}"/>
              </a:ext>
            </a:extLst>
          </p:cNvPr>
          <p:cNvSpPr txBox="1"/>
          <p:nvPr/>
        </p:nvSpPr>
        <p:spPr>
          <a:xfrm>
            <a:off x="2302219" y="1671138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8.5.3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E4F5607-CB09-4E4A-8821-8B7F28A9EBF2}"/>
              </a:ext>
            </a:extLst>
          </p:cNvPr>
          <p:cNvSpPr txBox="1"/>
          <p:nvPr/>
        </p:nvSpPr>
        <p:spPr>
          <a:xfrm>
            <a:off x="3924756" y="1821614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8.2.3</a:t>
            </a:r>
          </a:p>
          <a:p>
            <a:pPr algn="ctr"/>
            <a:r>
              <a:rPr lang="en-US" sz="1400" dirty="0"/>
              <a:t>8.2.4</a:t>
            </a:r>
          </a:p>
          <a:p>
            <a:pPr algn="ctr"/>
            <a:r>
              <a:rPr lang="en-US" sz="1400" dirty="0"/>
              <a:t>8.2.5 (1)</a:t>
            </a:r>
          </a:p>
          <a:p>
            <a:pPr algn="ctr"/>
            <a:r>
              <a:rPr lang="en-US" sz="1400" dirty="0"/>
              <a:t>8.2.5 (2)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8497FCC9-97AE-4234-AFE8-D3A73CA18923}"/>
              </a:ext>
            </a:extLst>
          </p:cNvPr>
          <p:cNvSpPr txBox="1"/>
          <p:nvPr/>
        </p:nvSpPr>
        <p:spPr>
          <a:xfrm>
            <a:off x="7572392" y="1765550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8.2.6</a:t>
            </a:r>
          </a:p>
          <a:p>
            <a:pPr algn="ctr"/>
            <a:r>
              <a:rPr lang="en-US" sz="1400" dirty="0"/>
              <a:t>8.2.1</a:t>
            </a:r>
          </a:p>
          <a:p>
            <a:pPr algn="ctr"/>
            <a:r>
              <a:rPr lang="en-US" sz="1400" dirty="0"/>
              <a:t>8.2.2</a:t>
            </a:r>
          </a:p>
          <a:p>
            <a:pPr algn="ctr"/>
            <a:r>
              <a:rPr lang="en-US" sz="1400" dirty="0"/>
              <a:t>8.2.5(2)</a:t>
            </a:r>
          </a:p>
          <a:p>
            <a:pPr algn="ctr"/>
            <a:endParaRPr lang="en-US" sz="1400" dirty="0"/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A7285C81-9519-4A5E-8540-89AF2DAF017F}"/>
              </a:ext>
            </a:extLst>
          </p:cNvPr>
          <p:cNvSpPr txBox="1"/>
          <p:nvPr/>
        </p:nvSpPr>
        <p:spPr>
          <a:xfrm>
            <a:off x="3924755" y="4149046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8.12.1</a:t>
            </a:r>
          </a:p>
          <a:p>
            <a:pPr algn="ctr"/>
            <a:r>
              <a:rPr lang="en-US" sz="1400" dirty="0"/>
              <a:t>[8.12.2]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E325EA9A-2DF3-47FA-B074-5A1A9D500777}"/>
              </a:ext>
            </a:extLst>
          </p:cNvPr>
          <p:cNvSpPr txBox="1"/>
          <p:nvPr/>
        </p:nvSpPr>
        <p:spPr>
          <a:xfrm>
            <a:off x="7572391" y="4149471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8.12.2</a:t>
            </a:r>
          </a:p>
          <a:p>
            <a:pPr algn="ctr"/>
            <a:r>
              <a:rPr lang="en-US" sz="1400" dirty="0"/>
              <a:t>[8.12.3]</a:t>
            </a:r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E2FAB8B2-C519-4578-9F97-D19CA4EBD536}"/>
              </a:ext>
            </a:extLst>
          </p:cNvPr>
          <p:cNvSpPr txBox="1"/>
          <p:nvPr/>
        </p:nvSpPr>
        <p:spPr>
          <a:xfrm>
            <a:off x="5906775" y="1671136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8.5.5</a:t>
            </a:r>
          </a:p>
          <a:p>
            <a:r>
              <a:rPr lang="en-US" sz="1400" dirty="0"/>
              <a:t>8.5.6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83C0EEA9-A5A0-46F9-BAA4-334A15C5EC64}"/>
              </a:ext>
            </a:extLst>
          </p:cNvPr>
          <p:cNvSpPr txBox="1"/>
          <p:nvPr/>
        </p:nvSpPr>
        <p:spPr>
          <a:xfrm>
            <a:off x="5699441" y="4944765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LTE 5G </a:t>
            </a:r>
            <a:r>
              <a:rPr lang="en-US" sz="1400" dirty="0" err="1"/>
              <a:t>Bcast</a:t>
            </a:r>
            <a:endParaRPr lang="en-US" sz="1400" dirty="0"/>
          </a:p>
          <a:p>
            <a:pPr algn="ctr"/>
            <a:r>
              <a:rPr lang="en-US" sz="1400" dirty="0"/>
              <a:t>8.16.1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54E795C7-4F06-4E5F-87EC-4EA60A1E45F2}"/>
              </a:ext>
            </a:extLst>
          </p:cNvPr>
          <p:cNvSpPr txBox="1"/>
          <p:nvPr/>
        </p:nvSpPr>
        <p:spPr>
          <a:xfrm>
            <a:off x="7572283" y="4914467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8.4.2</a:t>
            </a:r>
          </a:p>
          <a:p>
            <a:pPr algn="ctr"/>
            <a:r>
              <a:rPr lang="en-US" sz="1400" dirty="0"/>
              <a:t>[8.4.3]</a:t>
            </a:r>
          </a:p>
          <a:p>
            <a:pPr algn="ctr"/>
            <a:endParaRPr lang="en-US" sz="1400" dirty="0"/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85E4350A-DAFE-4F6E-8B58-4FB737563244}"/>
              </a:ext>
            </a:extLst>
          </p:cNvPr>
          <p:cNvSpPr txBox="1"/>
          <p:nvPr/>
        </p:nvSpPr>
        <p:spPr>
          <a:xfrm>
            <a:off x="9648065" y="1140481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8.5.2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D9863928-CE54-4DBD-90CC-B50425F5C094}"/>
              </a:ext>
            </a:extLst>
          </p:cNvPr>
          <p:cNvSpPr txBox="1"/>
          <p:nvPr/>
        </p:nvSpPr>
        <p:spPr>
          <a:xfrm>
            <a:off x="9381775" y="2361824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8.4.3</a:t>
            </a:r>
          </a:p>
          <a:p>
            <a:pPr algn="ctr"/>
            <a:r>
              <a:rPr lang="en-US" sz="1400" dirty="0"/>
              <a:t>8.4.4</a:t>
            </a:r>
          </a:p>
          <a:p>
            <a:pPr algn="ctr"/>
            <a:r>
              <a:rPr lang="en-US" sz="1400" dirty="0"/>
              <a:t>[8.4.1, 8.4.2]</a:t>
            </a:r>
          </a:p>
        </p:txBody>
      </p:sp>
      <p:sp>
        <p:nvSpPr>
          <p:cNvPr id="27" name="TextBox 1">
            <a:extLst>
              <a:ext uri="{FF2B5EF4-FFF2-40B4-BE49-F238E27FC236}">
                <a16:creationId xmlns:a16="http://schemas.microsoft.com/office/drawing/2014/main" id="{0B61005E-1CDB-47F2-9D6A-145797942932}"/>
              </a:ext>
            </a:extLst>
          </p:cNvPr>
          <p:cNvSpPr txBox="1"/>
          <p:nvPr/>
        </p:nvSpPr>
        <p:spPr>
          <a:xfrm>
            <a:off x="9387667" y="3500612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0989B759-BABA-4764-BBEF-8C9D5E6CEF26}"/>
              </a:ext>
            </a:extLst>
          </p:cNvPr>
          <p:cNvSpPr txBox="1"/>
          <p:nvPr/>
        </p:nvSpPr>
        <p:spPr>
          <a:xfrm>
            <a:off x="9387667" y="4548093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8.12.3</a:t>
            </a:r>
          </a:p>
          <a:p>
            <a:pPr algn="ctr"/>
            <a:r>
              <a:rPr lang="en-US" sz="1400" dirty="0"/>
              <a:t>8.12.1</a:t>
            </a:r>
          </a:p>
          <a:p>
            <a:pPr algn="ctr"/>
            <a:r>
              <a:rPr lang="en-US" sz="1400" dirty="0"/>
              <a:t>[8.12.2]</a:t>
            </a:r>
          </a:p>
        </p:txBody>
      </p:sp>
    </p:spTree>
    <p:extLst>
      <p:ext uri="{BB962C8B-B14F-4D97-AF65-F5344CB8AC3E}">
        <p14:creationId xmlns:p14="http://schemas.microsoft.com/office/powerpoint/2010/main" val="1035279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461454625286543","enableDocumentContentUpdater":true,"version":"1.9"}]]></TemplafySlideTemplateConfiguration>
</file>

<file path=customXml/itemProps1.xml><?xml version="1.0" encoding="utf-8"?>
<ds:datastoreItem xmlns:ds="http://schemas.openxmlformats.org/officeDocument/2006/customXml" ds:itemID="{070F1321-CCC2-4C4E-B460-D20C858E3929}">
  <ds:schemaRefs/>
</ds:datastoreItem>
</file>

<file path=customXml/itemProps2.xml><?xml version="1.0" encoding="utf-8"?>
<ds:datastoreItem xmlns:ds="http://schemas.openxmlformats.org/officeDocument/2006/customXml" ds:itemID="{E189D82E-1B4D-4C0E-85D2-76C01374CEE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10171</TotalTime>
  <Words>99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Ericsson Hilda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</dc:creator>
  <cp:lastModifiedBy>Ericsson</cp:lastModifiedBy>
  <cp:revision>190</cp:revision>
  <dcterms:created xsi:type="dcterms:W3CDTF">2021-02-01T19:20:47Z</dcterms:created>
  <dcterms:modified xsi:type="dcterms:W3CDTF">2021-08-13T02:45:07Z</dcterms:modified>
</cp:coreProperties>
</file>