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8" r:id="rId5"/>
    <p:sldMasterId id="2147483950" r:id="rId6"/>
    <p:sldMasterId id="2147483957" r:id="rId7"/>
    <p:sldMasterId id="2147483970" r:id="rId8"/>
  </p:sldMasterIdLst>
  <p:notesMasterIdLst>
    <p:notesMasterId r:id="rId15"/>
  </p:notesMasterIdLst>
  <p:handoutMasterIdLst>
    <p:handoutMasterId r:id="rId16"/>
  </p:handoutMasterIdLst>
  <p:sldIdLst>
    <p:sldId id="256" r:id="rId9"/>
    <p:sldId id="257" r:id="rId10"/>
    <p:sldId id="269" r:id="rId11"/>
    <p:sldId id="266" r:id="rId12"/>
    <p:sldId id="261" r:id="rId13"/>
    <p:sldId id="260" r:id="rId14"/>
  </p:sldIdLst>
  <p:sldSz cx="12225338" cy="6858000"/>
  <p:notesSz cx="7023100" cy="93091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61063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122127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83190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244254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3053182" algn="l" defTabSz="1221273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3663818" algn="l" defTabSz="1221273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4274454" algn="l" defTabSz="1221273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4885091" algn="l" defTabSz="1221273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 scaleToFitPaper="1"/>
  <p:clrMru>
    <a:srgbClr val="D9D9D9"/>
    <a:srgbClr val="8197A6"/>
    <a:srgbClr val="F1666A"/>
    <a:srgbClr val="053249"/>
    <a:srgbClr val="003249"/>
    <a:srgbClr val="335E6F"/>
    <a:srgbClr val="006196"/>
    <a:srgbClr val="6DCFF6"/>
    <a:srgbClr val="FFCC4E"/>
    <a:srgbClr val="76C8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71480" autoAdjust="0"/>
  </p:normalViewPr>
  <p:slideViewPr>
    <p:cSldViewPr snapToGrid="0">
      <p:cViewPr varScale="1">
        <p:scale>
          <a:sx n="89" d="100"/>
          <a:sy n="89" d="100"/>
        </p:scale>
        <p:origin x="3475" y="96"/>
      </p:cViewPr>
      <p:guideLst>
        <p:guide orient="horz" pos="2160"/>
        <p:guide pos="38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2659" y="-67"/>
      </p:cViewPr>
      <p:guideLst>
        <p:guide orient="horz" pos="2932"/>
        <p:guide pos="221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orin-Catalin Grec" userId="5b0f80c1-5173-4ad7-8a17-31b0469c3df0" providerId="ADAL" clId="{53DAB5AA-E5B6-44FE-BE76-4BFE1ED7B35D}"/>
    <pc:docChg chg="delSld">
      <pc:chgData name="Florin-Catalin Grec" userId="5b0f80c1-5173-4ad7-8a17-31b0469c3df0" providerId="ADAL" clId="{53DAB5AA-E5B6-44FE-BE76-4BFE1ED7B35D}" dt="2023-05-31T07:48:13.935" v="0" actId="2696"/>
      <pc:docMkLst>
        <pc:docMk/>
      </pc:docMkLst>
      <pc:sldChg chg="del">
        <pc:chgData name="Florin-Catalin Grec" userId="5b0f80c1-5173-4ad7-8a17-31b0469c3df0" providerId="ADAL" clId="{53DAB5AA-E5B6-44FE-BE76-4BFE1ED7B35D}" dt="2023-05-31T07:48:13.935" v="0" actId="2696"/>
        <pc:sldMkLst>
          <pc:docMk/>
          <pc:sldMk cId="3922359421" sldId="26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VALUE</c:v>
                </c:pt>
              </c:strCache>
            </c:strRef>
          </c:tx>
          <c:spPr>
            <a:ln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c:spPr>
          <c:explosion val="5"/>
          <c:dPt>
            <c:idx val="0"/>
            <c:bubble3D val="0"/>
            <c:spPr>
              <a:solidFill>
                <a:srgbClr val="76C8A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741F-47C1-9996-DF6877D07366}"/>
              </c:ext>
            </c:extLst>
          </c:dPt>
          <c:dPt>
            <c:idx val="1"/>
            <c:bubble3D val="0"/>
            <c:spPr>
              <a:solidFill>
                <a:srgbClr val="00AE9D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741F-47C1-9996-DF6877D07366}"/>
              </c:ext>
            </c:extLst>
          </c:dPt>
          <c:dPt>
            <c:idx val="2"/>
            <c:bubble3D val="0"/>
            <c:spPr>
              <a:solidFill>
                <a:srgbClr val="008E7A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5-741F-47C1-9996-DF6877D07366}"/>
              </c:ext>
            </c:extLst>
          </c:dPt>
          <c:dPt>
            <c:idx val="3"/>
            <c:bubble3D val="0"/>
            <c:spPr>
              <a:solidFill>
                <a:srgbClr val="00676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7-741F-47C1-9996-DF6877D07366}"/>
              </c:ext>
            </c:extLst>
          </c:dPt>
          <c:dPt>
            <c:idx val="4"/>
            <c:bubble3D val="0"/>
            <c:spPr>
              <a:solidFill>
                <a:srgbClr val="FFCC4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9-741F-47C1-9996-DF6877D07366}"/>
              </c:ext>
            </c:extLst>
          </c:dPt>
          <c:dPt>
            <c:idx val="5"/>
            <c:bubble3D val="0"/>
            <c:spPr>
              <a:solidFill>
                <a:srgbClr val="FBAB18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B-741F-47C1-9996-DF6877D07366}"/>
              </c:ext>
            </c:extLst>
          </c:dPt>
          <c:dPt>
            <c:idx val="6"/>
            <c:bubble3D val="0"/>
            <c:spPr>
              <a:solidFill>
                <a:srgbClr val="F4792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D-741F-47C1-9996-DF6877D07366}"/>
              </c:ext>
            </c:extLst>
          </c:dPt>
          <c:dPt>
            <c:idx val="7"/>
            <c:bubble3D val="0"/>
            <c:spPr>
              <a:solidFill>
                <a:srgbClr val="A75534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F-741F-47C1-9996-DF6877D07366}"/>
              </c:ext>
            </c:extLst>
          </c:dPt>
          <c:dPt>
            <c:idx val="8"/>
            <c:bubble3D val="0"/>
            <c:spPr>
              <a:solidFill>
                <a:srgbClr val="F1666A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1-741F-47C1-9996-DF6877D07366}"/>
              </c:ext>
            </c:extLst>
          </c:dPt>
          <c:dPt>
            <c:idx val="9"/>
            <c:bubble3D val="0"/>
            <c:spPr>
              <a:solidFill>
                <a:srgbClr val="ED1B2F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3-741F-47C1-9996-DF6877D07366}"/>
              </c:ext>
            </c:extLst>
          </c:dPt>
          <c:dPt>
            <c:idx val="10"/>
            <c:bubble3D val="0"/>
            <c:spPr>
              <a:solidFill>
                <a:srgbClr val="CF1D39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5-741F-47C1-9996-DF6877D07366}"/>
              </c:ext>
            </c:extLst>
          </c:dPt>
          <c:dPt>
            <c:idx val="11"/>
            <c:bubble3D val="0"/>
            <c:spPr>
              <a:solidFill>
                <a:srgbClr val="96013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7-741F-47C1-9996-DF6877D07366}"/>
              </c:ext>
            </c:extLst>
          </c:dPt>
          <c:dPt>
            <c:idx val="12"/>
            <c:bubble3D val="0"/>
            <c:spPr>
              <a:solidFill>
                <a:srgbClr val="6DCFF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9-741F-47C1-9996-DF6877D07366}"/>
              </c:ext>
            </c:extLst>
          </c:dPt>
          <c:dPt>
            <c:idx val="13"/>
            <c:bubble3D val="0"/>
            <c:spPr>
              <a:solidFill>
                <a:srgbClr val="009BDB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B-741F-47C1-9996-DF6877D07366}"/>
              </c:ext>
            </c:extLst>
          </c:dPt>
          <c:dPt>
            <c:idx val="14"/>
            <c:bubble3D val="0"/>
            <c:spPr>
              <a:solidFill>
                <a:srgbClr val="00619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D-741F-47C1-9996-DF6877D07366}"/>
              </c:ext>
            </c:extLst>
          </c:dPt>
          <c:dPt>
            <c:idx val="15"/>
            <c:bubble3D val="0"/>
            <c:spPr>
              <a:solidFill>
                <a:srgbClr val="1E3378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F-741F-47C1-9996-DF6877D07366}"/>
              </c:ext>
            </c:extLst>
          </c:dPt>
          <c:dPt>
            <c:idx val="16"/>
            <c:bubble3D val="0"/>
            <c:spPr>
              <a:solidFill>
                <a:srgbClr val="76C8A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1-741F-47C1-9996-DF6877D07366}"/>
              </c:ext>
            </c:extLst>
          </c:dPt>
          <c:dPt>
            <c:idx val="17"/>
            <c:bubble3D val="0"/>
            <c:spPr>
              <a:solidFill>
                <a:srgbClr val="00AE9D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3-741F-47C1-9996-DF6877D07366}"/>
              </c:ext>
            </c:extLst>
          </c:dPt>
          <c:dPt>
            <c:idx val="18"/>
            <c:bubble3D val="0"/>
            <c:spPr>
              <a:solidFill>
                <a:srgbClr val="008E7A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5-741F-47C1-9996-DF6877D07366}"/>
              </c:ext>
            </c:extLst>
          </c:dPt>
          <c:dPt>
            <c:idx val="19"/>
            <c:bubble3D val="0"/>
            <c:spPr>
              <a:solidFill>
                <a:srgbClr val="00676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7-741F-47C1-9996-DF6877D07366}"/>
              </c:ext>
            </c:extLst>
          </c:dPt>
          <c:dPt>
            <c:idx val="20"/>
            <c:bubble3D val="0"/>
            <c:spPr>
              <a:solidFill>
                <a:srgbClr val="FFCC4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9-741F-47C1-9996-DF6877D07366}"/>
              </c:ext>
            </c:extLst>
          </c:dPt>
          <c:dPt>
            <c:idx val="21"/>
            <c:bubble3D val="0"/>
            <c:spPr>
              <a:solidFill>
                <a:srgbClr val="FFDE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B-741F-47C1-9996-DF6877D07366}"/>
              </c:ext>
            </c:extLst>
          </c:dPt>
          <c:dPt>
            <c:idx val="22"/>
            <c:bubble3D val="0"/>
            <c:spPr>
              <a:solidFill>
                <a:srgbClr val="F4792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D-741F-47C1-9996-DF6877D07366}"/>
              </c:ext>
            </c:extLst>
          </c:dPt>
          <c:dPt>
            <c:idx val="23"/>
            <c:bubble3D val="0"/>
            <c:spPr>
              <a:solidFill>
                <a:srgbClr val="A75534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F-741F-47C1-9996-DF6877D07366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741F-47C1-9996-DF6877D07366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741F-47C1-9996-DF6877D07366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741F-47C1-9996-DF6877D07366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741F-47C1-9996-DF6877D07366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9-741F-47C1-9996-DF6877D07366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B-741F-47C1-9996-DF6877D07366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D-741F-47C1-9996-DF6877D07366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F-741F-47C1-9996-DF6877D07366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1-741F-47C1-9996-DF6877D07366}"/>
                </c:ext>
              </c:extLst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3-741F-47C1-9996-DF6877D07366}"/>
                </c:ext>
              </c:extLst>
            </c:dLbl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5-741F-47C1-9996-DF6877D07366}"/>
                </c:ext>
              </c:extLst>
            </c:dLbl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7-741F-47C1-9996-DF6877D07366}"/>
                </c:ext>
              </c:extLst>
            </c:dLbl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9-741F-47C1-9996-DF6877D07366}"/>
                </c:ext>
              </c:extLst>
            </c:dLbl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B-741F-47C1-9996-DF6877D07366}"/>
                </c:ext>
              </c:extLst>
            </c:dLbl>
            <c:dLbl>
              <c:idx val="1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D-741F-47C1-9996-DF6877D07366}"/>
                </c:ext>
              </c:extLst>
            </c:dLbl>
            <c:dLbl>
              <c:idx val="1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F-741F-47C1-9996-DF6877D07366}"/>
                </c:ext>
              </c:extLst>
            </c:dLbl>
            <c:dLbl>
              <c:idx val="1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1-741F-47C1-9996-DF6877D07366}"/>
                </c:ext>
              </c:extLst>
            </c:dLbl>
            <c:dLbl>
              <c:idx val="1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3-741F-47C1-9996-DF6877D07366}"/>
                </c:ext>
              </c:extLst>
            </c:dLbl>
            <c:dLbl>
              <c:idx val="1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5-741F-47C1-9996-DF6877D07366}"/>
                </c:ext>
              </c:extLst>
            </c:dLbl>
            <c:dLbl>
              <c:idx val="1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7-741F-47C1-9996-DF6877D07366}"/>
                </c:ext>
              </c:extLst>
            </c:dLbl>
            <c:dLbl>
              <c:idx val="2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9-741F-47C1-9996-DF6877D07366}"/>
                </c:ext>
              </c:extLst>
            </c:dLbl>
            <c:dLbl>
              <c:idx val="2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B-741F-47C1-9996-DF6877D07366}"/>
                </c:ext>
              </c:extLst>
            </c:dLbl>
            <c:dLbl>
              <c:idx val="2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D-741F-47C1-9996-DF6877D07366}"/>
                </c:ext>
              </c:extLst>
            </c:dLbl>
            <c:dLbl>
              <c:idx val="2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F-741F-47C1-9996-DF6877D073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30" b="1" i="0" u="sng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1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Sheet1!$A$2:$A$25</c:f>
              <c:strCache>
                <c:ptCount val="24"/>
                <c:pt idx="0">
                  <c:v>1st Entry</c:v>
                </c:pt>
                <c:pt idx="1">
                  <c:v>2nd Entry</c:v>
                </c:pt>
                <c:pt idx="2">
                  <c:v>3rd Entry</c:v>
                </c:pt>
                <c:pt idx="3">
                  <c:v>4th Entry</c:v>
                </c:pt>
                <c:pt idx="4">
                  <c:v>5th Entry</c:v>
                </c:pt>
                <c:pt idx="5">
                  <c:v>6th Entry</c:v>
                </c:pt>
                <c:pt idx="6">
                  <c:v>7th Entry</c:v>
                </c:pt>
                <c:pt idx="7">
                  <c:v>8th Entry</c:v>
                </c:pt>
                <c:pt idx="8">
                  <c:v>9th Entry</c:v>
                </c:pt>
                <c:pt idx="9">
                  <c:v>10th Entry</c:v>
                </c:pt>
                <c:pt idx="10">
                  <c:v>11th Entry</c:v>
                </c:pt>
                <c:pt idx="11">
                  <c:v>12th Entry</c:v>
                </c:pt>
                <c:pt idx="12">
                  <c:v>13th Entry</c:v>
                </c:pt>
                <c:pt idx="13">
                  <c:v>14th Entry</c:v>
                </c:pt>
                <c:pt idx="14">
                  <c:v>15th Entry</c:v>
                </c:pt>
                <c:pt idx="15">
                  <c:v>16th Entry</c:v>
                </c:pt>
                <c:pt idx="16">
                  <c:v>17th Entry</c:v>
                </c:pt>
                <c:pt idx="17">
                  <c:v>18th Entry</c:v>
                </c:pt>
                <c:pt idx="18">
                  <c:v>19th Entry</c:v>
                </c:pt>
                <c:pt idx="19">
                  <c:v>20th Entry</c:v>
                </c:pt>
                <c:pt idx="20">
                  <c:v>21th Entry</c:v>
                </c:pt>
                <c:pt idx="21">
                  <c:v>22th Entry</c:v>
                </c:pt>
                <c:pt idx="22">
                  <c:v>23th Entry</c:v>
                </c:pt>
                <c:pt idx="23">
                  <c:v>24th Entry</c:v>
                </c:pt>
              </c:strCache>
            </c:strRef>
          </c:cat>
          <c:val>
            <c:numRef>
              <c:f>Sheet1!$B$2:$B$25</c:f>
              <c:numCache>
                <c:formatCode>General</c:formatCode>
                <c:ptCount val="2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  <c:pt idx="16">
                  <c:v>10</c:v>
                </c:pt>
                <c:pt idx="17">
                  <c:v>10</c:v>
                </c:pt>
                <c:pt idx="18">
                  <c:v>10</c:v>
                </c:pt>
                <c:pt idx="19">
                  <c:v>10</c:v>
                </c:pt>
                <c:pt idx="20">
                  <c:v>10</c:v>
                </c:pt>
                <c:pt idx="21">
                  <c:v>10</c:v>
                </c:pt>
                <c:pt idx="22">
                  <c:v>10</c:v>
                </c:pt>
                <c:pt idx="2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0-741F-47C1-9996-DF6877D07366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u="sng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</c:view3D>
    <c:floor>
      <c:thickness val="0"/>
      <c:spPr>
        <a:solidFill>
          <a:schemeClr val="accent1">
            <a:alpha val="30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7916454801487282E-2"/>
          <c:y val="5.9660478663425089E-2"/>
          <c:w val="0.93792021248511792"/>
          <c:h val="0.593915137966616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76C8A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1504-4AAD-8BCA-155C626759E1}"/>
              </c:ext>
            </c:extLst>
          </c:dPt>
          <c:dPt>
            <c:idx val="1"/>
            <c:invertIfNegative val="0"/>
            <c:bubble3D val="0"/>
            <c:spPr>
              <a:solidFill>
                <a:srgbClr val="00AE9D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1504-4AAD-8BCA-155C626759E1}"/>
              </c:ext>
            </c:extLst>
          </c:dPt>
          <c:dPt>
            <c:idx val="2"/>
            <c:invertIfNegative val="0"/>
            <c:bubble3D val="0"/>
            <c:spPr>
              <a:solidFill>
                <a:srgbClr val="008E7A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1504-4AAD-8BCA-155C626759E1}"/>
              </c:ext>
            </c:extLst>
          </c:dPt>
          <c:dPt>
            <c:idx val="3"/>
            <c:invertIfNegative val="0"/>
            <c:bubble3D val="0"/>
            <c:spPr>
              <a:solidFill>
                <a:srgbClr val="006762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1504-4AAD-8BCA-155C626759E1}"/>
              </c:ext>
            </c:extLst>
          </c:dPt>
          <c:dPt>
            <c:idx val="4"/>
            <c:invertIfNegative val="0"/>
            <c:bubble3D val="0"/>
            <c:spPr>
              <a:solidFill>
                <a:srgbClr val="FFCC4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1504-4AAD-8BCA-155C626759E1}"/>
              </c:ext>
            </c:extLst>
          </c:dPt>
          <c:dPt>
            <c:idx val="5"/>
            <c:invertIfNegative val="0"/>
            <c:bubble3D val="0"/>
            <c:spPr>
              <a:solidFill>
                <a:srgbClr val="FBAB18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1504-4AAD-8BCA-155C626759E1}"/>
              </c:ext>
            </c:extLst>
          </c:dPt>
          <c:dPt>
            <c:idx val="6"/>
            <c:invertIfNegative val="0"/>
            <c:bubble3D val="0"/>
            <c:spPr>
              <a:solidFill>
                <a:srgbClr val="F4792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1504-4AAD-8BCA-155C626759E1}"/>
              </c:ext>
            </c:extLst>
          </c:dPt>
          <c:dPt>
            <c:idx val="7"/>
            <c:invertIfNegative val="0"/>
            <c:bubble3D val="0"/>
            <c:spPr>
              <a:solidFill>
                <a:srgbClr val="A7553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1504-4AAD-8BCA-155C626759E1}"/>
              </c:ext>
            </c:extLst>
          </c:dPt>
          <c:dPt>
            <c:idx val="8"/>
            <c:invertIfNegative val="0"/>
            <c:bubble3D val="0"/>
            <c:spPr>
              <a:solidFill>
                <a:srgbClr val="F1666A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1-1504-4AAD-8BCA-155C626759E1}"/>
              </c:ext>
            </c:extLst>
          </c:dPt>
          <c:dPt>
            <c:idx val="9"/>
            <c:invertIfNegative val="0"/>
            <c:bubble3D val="0"/>
            <c:spPr>
              <a:solidFill>
                <a:srgbClr val="ED1B2F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3-1504-4AAD-8BCA-155C626759E1}"/>
              </c:ext>
            </c:extLst>
          </c:dPt>
          <c:dPt>
            <c:idx val="10"/>
            <c:invertIfNegative val="0"/>
            <c:bubble3D val="0"/>
            <c:spPr>
              <a:solidFill>
                <a:srgbClr val="CF1D39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5-1504-4AAD-8BCA-155C626759E1}"/>
              </c:ext>
            </c:extLst>
          </c:dPt>
          <c:dPt>
            <c:idx val="11"/>
            <c:invertIfNegative val="0"/>
            <c:bubble3D val="0"/>
            <c:spPr>
              <a:solidFill>
                <a:srgbClr val="960136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7-1504-4AAD-8BCA-155C626759E1}"/>
              </c:ext>
            </c:extLst>
          </c:dPt>
          <c:dPt>
            <c:idx val="12"/>
            <c:invertIfNegative val="0"/>
            <c:bubble3D val="0"/>
            <c:spPr>
              <a:solidFill>
                <a:srgbClr val="6DCFF6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9-1504-4AAD-8BCA-155C626759E1}"/>
              </c:ext>
            </c:extLst>
          </c:dPt>
          <c:dPt>
            <c:idx val="13"/>
            <c:invertIfNegative val="0"/>
            <c:bubble3D val="0"/>
            <c:spPr>
              <a:solidFill>
                <a:srgbClr val="009BDB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B-1504-4AAD-8BCA-155C626759E1}"/>
              </c:ext>
            </c:extLst>
          </c:dPt>
          <c:dPt>
            <c:idx val="14"/>
            <c:invertIfNegative val="0"/>
            <c:bubble3D val="0"/>
            <c:spPr>
              <a:solidFill>
                <a:srgbClr val="00619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D-1504-4AAD-8BCA-155C626759E1}"/>
              </c:ext>
            </c:extLst>
          </c:dPt>
          <c:dPt>
            <c:idx val="15"/>
            <c:invertIfNegative val="0"/>
            <c:bubble3D val="0"/>
            <c:spPr>
              <a:solidFill>
                <a:srgbClr val="1E3378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F-1504-4AAD-8BCA-155C626759E1}"/>
              </c:ext>
            </c:extLst>
          </c:dPt>
          <c:dPt>
            <c:idx val="16"/>
            <c:invertIfNegative val="0"/>
            <c:bubble3D val="0"/>
            <c:spPr>
              <a:solidFill>
                <a:srgbClr val="76C8A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1-1504-4AAD-8BCA-155C626759E1}"/>
              </c:ext>
            </c:extLst>
          </c:dPt>
          <c:dPt>
            <c:idx val="17"/>
            <c:invertIfNegative val="0"/>
            <c:bubble3D val="0"/>
            <c:spPr>
              <a:solidFill>
                <a:srgbClr val="00AE9D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3-1504-4AAD-8BCA-155C626759E1}"/>
              </c:ext>
            </c:extLst>
          </c:dPt>
          <c:dPt>
            <c:idx val="18"/>
            <c:invertIfNegative val="0"/>
            <c:bubble3D val="0"/>
            <c:spPr>
              <a:solidFill>
                <a:srgbClr val="008E7A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5-1504-4AAD-8BCA-155C626759E1}"/>
              </c:ext>
            </c:extLst>
          </c:dPt>
          <c:dPt>
            <c:idx val="19"/>
            <c:invertIfNegative val="0"/>
            <c:bubble3D val="0"/>
            <c:spPr>
              <a:solidFill>
                <a:srgbClr val="006762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7-1504-4AAD-8BCA-155C626759E1}"/>
              </c:ext>
            </c:extLst>
          </c:dPt>
          <c:dPt>
            <c:idx val="20"/>
            <c:invertIfNegative val="0"/>
            <c:bubble3D val="0"/>
            <c:spPr>
              <a:solidFill>
                <a:srgbClr val="FFCC4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9-1504-4AAD-8BCA-155C626759E1}"/>
              </c:ext>
            </c:extLst>
          </c:dPt>
          <c:dPt>
            <c:idx val="21"/>
            <c:invertIfNegative val="0"/>
            <c:bubble3D val="0"/>
            <c:spPr>
              <a:solidFill>
                <a:srgbClr val="FBAB18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B-1504-4AAD-8BCA-155C626759E1}"/>
              </c:ext>
            </c:extLst>
          </c:dPt>
          <c:dPt>
            <c:idx val="22"/>
            <c:invertIfNegative val="0"/>
            <c:bubble3D val="0"/>
            <c:spPr>
              <a:solidFill>
                <a:srgbClr val="F4792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D-1504-4AAD-8BCA-155C626759E1}"/>
              </c:ext>
            </c:extLst>
          </c:dPt>
          <c:dPt>
            <c:idx val="23"/>
            <c:invertIfNegative val="0"/>
            <c:bubble3D val="0"/>
            <c:spPr>
              <a:solidFill>
                <a:srgbClr val="A7553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F-1504-4AAD-8BCA-155C626759E1}"/>
              </c:ext>
            </c:extLst>
          </c:dPt>
          <c:cat>
            <c:strRef>
              <c:f>Sheet1!$A$2:$A$25</c:f>
              <c:strCache>
                <c:ptCount val="24"/>
                <c:pt idx="0">
                  <c:v>1st Entry</c:v>
                </c:pt>
                <c:pt idx="1">
                  <c:v>2nd Entry</c:v>
                </c:pt>
                <c:pt idx="2">
                  <c:v>3rd Entry</c:v>
                </c:pt>
                <c:pt idx="3">
                  <c:v>4th Entry</c:v>
                </c:pt>
                <c:pt idx="4">
                  <c:v>5th Entry</c:v>
                </c:pt>
                <c:pt idx="5">
                  <c:v>6th Entry</c:v>
                </c:pt>
                <c:pt idx="6">
                  <c:v>7th Entry</c:v>
                </c:pt>
                <c:pt idx="7">
                  <c:v>8th Entry</c:v>
                </c:pt>
                <c:pt idx="8">
                  <c:v>9th Entry</c:v>
                </c:pt>
                <c:pt idx="9">
                  <c:v>10th Entry</c:v>
                </c:pt>
                <c:pt idx="10">
                  <c:v>11th Entry</c:v>
                </c:pt>
                <c:pt idx="11">
                  <c:v>12th Entry</c:v>
                </c:pt>
                <c:pt idx="12">
                  <c:v>13th Entry</c:v>
                </c:pt>
                <c:pt idx="13">
                  <c:v>14th Entry</c:v>
                </c:pt>
                <c:pt idx="14">
                  <c:v>15th Entry</c:v>
                </c:pt>
                <c:pt idx="15">
                  <c:v>16th Entry</c:v>
                </c:pt>
                <c:pt idx="16">
                  <c:v>17th Entry</c:v>
                </c:pt>
                <c:pt idx="17">
                  <c:v>18th Entry</c:v>
                </c:pt>
                <c:pt idx="18">
                  <c:v>19th Entry</c:v>
                </c:pt>
                <c:pt idx="19">
                  <c:v>20th Entry</c:v>
                </c:pt>
                <c:pt idx="20">
                  <c:v>21th Entry</c:v>
                </c:pt>
                <c:pt idx="21">
                  <c:v>22th Entry</c:v>
                </c:pt>
                <c:pt idx="22">
                  <c:v>23th Entry</c:v>
                </c:pt>
                <c:pt idx="23">
                  <c:v>24th Entry</c:v>
                </c:pt>
              </c:strCache>
            </c:strRef>
          </c:cat>
          <c:val>
            <c:numRef>
              <c:f>Sheet1!$B$2:$B$25</c:f>
              <c:numCache>
                <c:formatCode>General</c:formatCode>
                <c:ptCount val="2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  <c:pt idx="16">
                  <c:v>10</c:v>
                </c:pt>
                <c:pt idx="17">
                  <c:v>10</c:v>
                </c:pt>
                <c:pt idx="18">
                  <c:v>10</c:v>
                </c:pt>
                <c:pt idx="19">
                  <c:v>10</c:v>
                </c:pt>
                <c:pt idx="20">
                  <c:v>10</c:v>
                </c:pt>
                <c:pt idx="21">
                  <c:v>10</c:v>
                </c:pt>
                <c:pt idx="22">
                  <c:v>10</c:v>
                </c:pt>
                <c:pt idx="2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0-1504-4AAD-8BCA-155C626759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gapDepth val="10"/>
        <c:shape val="box"/>
        <c:axId val="1929698128"/>
        <c:axId val="1929700880"/>
        <c:axId val="0"/>
      </c:bar3DChart>
      <c:catAx>
        <c:axId val="19296981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60000"/>
                  <a:lumOff val="4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spc="150" normalizeH="0" baseline="0">
                <a:solidFill>
                  <a:schemeClr val="l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29700880"/>
        <c:crosses val="autoZero"/>
        <c:auto val="1"/>
        <c:lblAlgn val="ctr"/>
        <c:lblOffset val="100"/>
        <c:noMultiLvlLbl val="0"/>
      </c:catAx>
      <c:valAx>
        <c:axId val="192970088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29698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5">
  <cs:axisTitle>
    <cs:lnRef idx="0"/>
    <cs:fillRef idx="0"/>
    <cs:effectRef idx="0"/>
    <cs:fontRef idx="minor">
      <a:schemeClr val="lt1"/>
    </cs:fontRef>
    <cs:defRPr sz="1197" b="1" kern="1200"/>
  </cs:axisTitle>
  <cs:categoryAxis>
    <cs:lnRef idx="0">
      <cs:styleClr val="0"/>
    </cs:lnRef>
    <cs:fillRef idx="0"/>
    <cs:effectRef idx="0"/>
    <cs:fontRef idx="minor">
      <a:schemeClr val="lt1"/>
    </cs:fontRef>
    <cs:defRPr sz="1197" kern="1200" cap="all" spc="150" normalizeH="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70000"/>
        </a:schemeClr>
      </a:solidFill>
    </cs:spPr>
    <cs:defRPr sz="1197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lumMod val="20000"/>
          <a:lumOff val="8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lumMod val="20000"/>
          <a:lumOff val="80000"/>
        </a:schemeClr>
      </a:solidFill>
      <a:sp3d/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7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>
      <cs:styleClr val="0"/>
    </cs:fillRef>
    <cs:effectRef idx="0"/>
    <cs:fontRef idx="minor">
      <a:schemeClr val="dk1"/>
    </cs:fontRef>
    <cs:spPr>
      <a:solidFill>
        <a:schemeClr val="phClr">
          <a:alpha val="30000"/>
        </a:schemeClr>
      </a:solidFill>
      <a:sp3d/>
    </cs:spPr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lumMod val="60000"/>
            <a:lumOff val="40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lumMod val="50000"/>
            <a:lumOff val="5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7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7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defTabSz="892175">
              <a:defRPr sz="11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28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algn="r" defTabSz="892175">
              <a:defRPr sz="11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28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defTabSz="892175">
              <a:defRPr sz="11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28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algn="r" defTabSz="892175">
              <a:defRPr sz="1100" smtClean="0">
                <a:latin typeface="Arial" pitchFamily="34" charset="0"/>
              </a:defRPr>
            </a:lvl1pPr>
          </a:lstStyle>
          <a:p>
            <a:pPr>
              <a:defRPr/>
            </a:pPr>
            <a:fld id="{A5B780D0-5C7F-422C-931C-25201BE19360}" type="slidenum">
              <a:rPr lang="it-IT"/>
              <a:pPr>
                <a:defRPr/>
              </a:pPr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250459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466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defTabSz="862013">
              <a:defRPr sz="11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5738" y="0"/>
            <a:ext cx="3014662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algn="r" defTabSz="862013">
              <a:defRPr sz="1100" smtClean="0"/>
            </a:lvl1pPr>
          </a:lstStyle>
          <a:p>
            <a:pPr>
              <a:defRPr/>
            </a:pPr>
            <a:fld id="{A6888345-B3D3-4351-A7A9-F936F5935E41}" type="datetimeFigureOut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4025" y="693738"/>
            <a:ext cx="6176963" cy="3465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435475"/>
            <a:ext cx="5200650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70950"/>
            <a:ext cx="3014663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defTabSz="862013">
              <a:defRPr sz="11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5738" y="8870950"/>
            <a:ext cx="30146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algn="r" defTabSz="862013">
              <a:defRPr sz="1100" smtClean="0"/>
            </a:lvl1pPr>
          </a:lstStyle>
          <a:p>
            <a:pPr>
              <a:defRPr/>
            </a:pPr>
            <a:fld id="{D8DF57D7-2670-4E78-96DD-D9B2280512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4303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603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610636" algn="l" rtl="0" fontAlgn="base">
      <a:spcBef>
        <a:spcPct val="30000"/>
      </a:spcBef>
      <a:spcAft>
        <a:spcPct val="0"/>
      </a:spcAft>
      <a:defRPr sz="1603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1221273" algn="l" rtl="0" fontAlgn="base">
      <a:spcBef>
        <a:spcPct val="30000"/>
      </a:spcBef>
      <a:spcAft>
        <a:spcPct val="0"/>
      </a:spcAft>
      <a:defRPr sz="1603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831909" algn="l" rtl="0" fontAlgn="base">
      <a:spcBef>
        <a:spcPct val="30000"/>
      </a:spcBef>
      <a:spcAft>
        <a:spcPct val="0"/>
      </a:spcAft>
      <a:defRPr sz="1603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2442545" algn="l" rtl="0" fontAlgn="base">
      <a:spcBef>
        <a:spcPct val="30000"/>
      </a:spcBef>
      <a:spcAft>
        <a:spcPct val="0"/>
      </a:spcAft>
      <a:defRPr sz="1603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3053182" algn="l" defTabSz="1221273" rtl="0" eaLnBrk="1" latinLnBrk="0" hangingPunct="1">
      <a:defRPr sz="1603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3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3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4025" y="693738"/>
            <a:ext cx="6176963" cy="3465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512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834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472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683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Aft>
                <a:spcPts val="60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 </a:t>
            </a:r>
          </a:p>
          <a:p>
            <a:pPr algn="just">
              <a:spcAft>
                <a:spcPts val="900"/>
              </a:spcAft>
            </a:pPr>
            <a:endParaRPr lang="en-GB" sz="18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algn="l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197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08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9">
            <a:extLst>
              <a:ext uri="{FF2B5EF4-FFF2-40B4-BE49-F238E27FC236}">
                <a16:creationId xmlns:a16="http://schemas.microsoft.com/office/drawing/2014/main" id="{655A41B8-2864-44C4-A9B2-9F40A95F93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25338" cy="6858000"/>
          </a:xfrm>
          <a:prstGeom prst="rect">
            <a:avLst/>
          </a:prstGeom>
        </p:spPr>
      </p:pic>
      <p:sp>
        <p:nvSpPr>
          <p:cNvPr id="40" name="Rectangle 4">
            <a:extLst>
              <a:ext uri="{FF2B5EF4-FFF2-40B4-BE49-F238E27FC236}">
                <a16:creationId xmlns:a16="http://schemas.microsoft.com/office/drawing/2014/main" id="{13708B2C-83C9-4876-96B1-1CC09F31A163}"/>
              </a:ext>
            </a:extLst>
          </p:cNvPr>
          <p:cNvSpPr/>
          <p:nvPr userDrawn="1"/>
        </p:nvSpPr>
        <p:spPr>
          <a:xfrm>
            <a:off x="0" y="0"/>
            <a:ext cx="12225338" cy="6858000"/>
          </a:xfrm>
          <a:prstGeom prst="rect">
            <a:avLst/>
          </a:prstGeom>
          <a:solidFill>
            <a:srgbClr val="00324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13619" y="5258117"/>
            <a:ext cx="10627380" cy="38145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Verdana" pitchFamily="34" charset="0"/>
              <a:buNone/>
              <a:defRPr sz="1736"/>
            </a:lvl1pPr>
          </a:lstStyle>
          <a:p>
            <a:pPr lvl="0"/>
            <a:r>
              <a:rPr lang="en-GB" noProof="0" dirty="0" err="1"/>
              <a:t>SubTitle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47704" y="3351588"/>
            <a:ext cx="11809731" cy="707886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NAME YOUR PRESENTATION</a:t>
            </a:r>
          </a:p>
        </p:txBody>
      </p:sp>
      <p:sp>
        <p:nvSpPr>
          <p:cNvPr id="56347" name="Text Box 27"/>
          <p:cNvSpPr txBox="1">
            <a:spLocks noChangeArrowheads="1"/>
          </p:cNvSpPr>
          <p:nvPr userDrawn="1"/>
        </p:nvSpPr>
        <p:spPr bwMode="auto">
          <a:xfrm>
            <a:off x="844737" y="6429376"/>
            <a:ext cx="6706956" cy="21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772" noProof="0" dirty="0"/>
          </a:p>
        </p:txBody>
      </p:sp>
      <p:sp>
        <p:nvSpPr>
          <p:cNvPr id="10" name="Text Box 58"/>
          <p:cNvSpPr txBox="1">
            <a:spLocks noChangeArrowheads="1"/>
          </p:cNvSpPr>
          <p:nvPr userDrawn="1"/>
        </p:nvSpPr>
        <p:spPr bwMode="auto">
          <a:xfrm>
            <a:off x="213480" y="6202800"/>
            <a:ext cx="670695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800" noProof="0" dirty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ESA UNCLASSIFIED - For ESA Official Use Only</a:t>
            </a:r>
          </a:p>
        </p:txBody>
      </p:sp>
      <p:cxnSp>
        <p:nvCxnSpPr>
          <p:cNvPr id="94" name="Straight Connector 152">
            <a:extLst>
              <a:ext uri="{FF2B5EF4-FFF2-40B4-BE49-F238E27FC236}">
                <a16:creationId xmlns:a16="http://schemas.microsoft.com/office/drawing/2014/main" id="{357F7D0F-2D50-4418-8EB4-564A4B2CEE5B}"/>
              </a:ext>
            </a:extLst>
          </p:cNvPr>
          <p:cNvCxnSpPr>
            <a:cxnSpLocks/>
          </p:cNvCxnSpPr>
          <p:nvPr userDrawn="1"/>
        </p:nvCxnSpPr>
        <p:spPr>
          <a:xfrm>
            <a:off x="223200" y="4106871"/>
            <a:ext cx="11736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>
            <a:extLst>
              <a:ext uri="{FF2B5EF4-FFF2-40B4-BE49-F238E27FC236}">
                <a16:creationId xmlns:a16="http://schemas.microsoft.com/office/drawing/2014/main" id="{6C34021B-66EB-9E45-8BD1-64D5855A58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90A106D-F82D-4A4A-81C2-51E2F76FBD9F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Picture 5">
            <a:extLst>
              <a:ext uri="{FF2B5EF4-FFF2-40B4-BE49-F238E27FC236}">
                <a16:creationId xmlns:a16="http://schemas.microsoft.com/office/drawing/2014/main" id="{F2382437-E20D-44CE-9678-6FC2D2C8FA21}"/>
              </a:ext>
            </a:extLst>
          </p:cNvPr>
          <p:cNvPicPr>
            <a:picLocks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2800" y="6584400"/>
            <a:ext cx="1641396" cy="1044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/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9" y="6454954"/>
            <a:ext cx="9956800" cy="405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632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325" grpId="0"/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5">
            <a:extLst>
              <a:ext uri="{FF2B5EF4-FFF2-40B4-BE49-F238E27FC236}">
                <a16:creationId xmlns:a16="http://schemas.microsoft.com/office/drawing/2014/main" id="{79B5329C-A2C5-4ECB-BC98-1EE910A59C5C}"/>
              </a:ext>
            </a:extLst>
          </p:cNvPr>
          <p:cNvGrpSpPr/>
          <p:nvPr userDrawn="1"/>
        </p:nvGrpSpPr>
        <p:grpSpPr>
          <a:xfrm>
            <a:off x="-6583" y="-3"/>
            <a:ext cx="12302859" cy="6858003"/>
            <a:chOff x="-6566" y="-2"/>
            <a:chExt cx="12269309" cy="6858002"/>
          </a:xfrm>
        </p:grpSpPr>
        <p:sp>
          <p:nvSpPr>
            <p:cNvPr id="8" name="Rectangle 36" hidden="1">
              <a:extLst>
                <a:ext uri="{FF2B5EF4-FFF2-40B4-BE49-F238E27FC236}">
                  <a16:creationId xmlns:a16="http://schemas.microsoft.com/office/drawing/2014/main" id="{C8958B36-AB2D-48BD-9A47-6687DB792AE7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02" dirty="0"/>
            </a:p>
          </p:txBody>
        </p:sp>
        <p:grpSp>
          <p:nvGrpSpPr>
            <p:cNvPr id="9" name="Group 37" hidden="1">
              <a:extLst>
                <a:ext uri="{FF2B5EF4-FFF2-40B4-BE49-F238E27FC236}">
                  <a16:creationId xmlns:a16="http://schemas.microsoft.com/office/drawing/2014/main" id="{430FC37E-46B5-4BD2-9E97-2B76C0573440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10" name="Straight Connector 38">
                <a:extLst>
                  <a:ext uri="{FF2B5EF4-FFF2-40B4-BE49-F238E27FC236}">
                    <a16:creationId xmlns:a16="http://schemas.microsoft.com/office/drawing/2014/main" id="{E63B12F6-68E5-4FD2-AE82-2C61E9FEC371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39">
                <a:extLst>
                  <a:ext uri="{FF2B5EF4-FFF2-40B4-BE49-F238E27FC236}">
                    <a16:creationId xmlns:a16="http://schemas.microsoft.com/office/drawing/2014/main" id="{3F18698A-2CC1-42F7-AFA2-0ED6A65A0467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0">
                <a:extLst>
                  <a:ext uri="{FF2B5EF4-FFF2-40B4-BE49-F238E27FC236}">
                    <a16:creationId xmlns:a16="http://schemas.microsoft.com/office/drawing/2014/main" id="{5A3E8D2A-FCB8-46D8-8E13-5DFD77E0857A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1">
                <a:extLst>
                  <a:ext uri="{FF2B5EF4-FFF2-40B4-BE49-F238E27FC236}">
                    <a16:creationId xmlns:a16="http://schemas.microsoft.com/office/drawing/2014/main" id="{2A1A5DCC-95B9-432D-9319-E61A83F71866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2">
                <a:extLst>
                  <a:ext uri="{FF2B5EF4-FFF2-40B4-BE49-F238E27FC236}">
                    <a16:creationId xmlns:a16="http://schemas.microsoft.com/office/drawing/2014/main" id="{B8820250-F9E0-4311-BF0C-802AF6875CAD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3">
                <a:extLst>
                  <a:ext uri="{FF2B5EF4-FFF2-40B4-BE49-F238E27FC236}">
                    <a16:creationId xmlns:a16="http://schemas.microsoft.com/office/drawing/2014/main" id="{388E2DD4-2471-4F2A-8590-D3A12C918E40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4">
                <a:extLst>
                  <a:ext uri="{FF2B5EF4-FFF2-40B4-BE49-F238E27FC236}">
                    <a16:creationId xmlns:a16="http://schemas.microsoft.com/office/drawing/2014/main" id="{93FCA856-D622-4D05-8EC1-5A1167A0E484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5">
                <a:extLst>
                  <a:ext uri="{FF2B5EF4-FFF2-40B4-BE49-F238E27FC236}">
                    <a16:creationId xmlns:a16="http://schemas.microsoft.com/office/drawing/2014/main" id="{920EE15C-2FE5-464B-9141-CB9BF0147888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6">
                <a:extLst>
                  <a:ext uri="{FF2B5EF4-FFF2-40B4-BE49-F238E27FC236}">
                    <a16:creationId xmlns:a16="http://schemas.microsoft.com/office/drawing/2014/main" id="{4B6CEFD2-1B8D-4244-B930-8D2849ED397B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47">
                <a:extLst>
                  <a:ext uri="{FF2B5EF4-FFF2-40B4-BE49-F238E27FC236}">
                    <a16:creationId xmlns:a16="http://schemas.microsoft.com/office/drawing/2014/main" id="{8A33E851-D6BA-438B-B03A-38CCF7C6E26B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48">
                <a:extLst>
                  <a:ext uri="{FF2B5EF4-FFF2-40B4-BE49-F238E27FC236}">
                    <a16:creationId xmlns:a16="http://schemas.microsoft.com/office/drawing/2014/main" id="{4A28DC0D-210E-4248-9128-A55D9A06369B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49">
                <a:extLst>
                  <a:ext uri="{FF2B5EF4-FFF2-40B4-BE49-F238E27FC236}">
                    <a16:creationId xmlns:a16="http://schemas.microsoft.com/office/drawing/2014/main" id="{1464FE7F-7592-47D7-8ADE-D22FEDEBFB3D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0">
                <a:extLst>
                  <a:ext uri="{FF2B5EF4-FFF2-40B4-BE49-F238E27FC236}">
                    <a16:creationId xmlns:a16="http://schemas.microsoft.com/office/drawing/2014/main" id="{B7EA4283-4EAA-4DD8-8791-6F9976FBC69B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1">
                <a:extLst>
                  <a:ext uri="{FF2B5EF4-FFF2-40B4-BE49-F238E27FC236}">
                    <a16:creationId xmlns:a16="http://schemas.microsoft.com/office/drawing/2014/main" id="{92F79F70-7C67-441A-BE5F-68EF88D42721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2">
                <a:extLst>
                  <a:ext uri="{FF2B5EF4-FFF2-40B4-BE49-F238E27FC236}">
                    <a16:creationId xmlns:a16="http://schemas.microsoft.com/office/drawing/2014/main" id="{235AD71C-D9EE-4E4E-81B5-BBAF4D8497D8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3">
                <a:extLst>
                  <a:ext uri="{FF2B5EF4-FFF2-40B4-BE49-F238E27FC236}">
                    <a16:creationId xmlns:a16="http://schemas.microsoft.com/office/drawing/2014/main" id="{F97E8D7C-177F-4679-88B2-B2A1A0F63008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4">
                <a:extLst>
                  <a:ext uri="{FF2B5EF4-FFF2-40B4-BE49-F238E27FC236}">
                    <a16:creationId xmlns:a16="http://schemas.microsoft.com/office/drawing/2014/main" id="{CCBF4EED-8DF1-4D4C-9233-2A5AED92FAF5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5">
                <a:extLst>
                  <a:ext uri="{FF2B5EF4-FFF2-40B4-BE49-F238E27FC236}">
                    <a16:creationId xmlns:a16="http://schemas.microsoft.com/office/drawing/2014/main" id="{FE781963-B521-4090-B33E-52BA0D08DD4D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6">
                <a:extLst>
                  <a:ext uri="{FF2B5EF4-FFF2-40B4-BE49-F238E27FC236}">
                    <a16:creationId xmlns:a16="http://schemas.microsoft.com/office/drawing/2014/main" id="{97A5F321-E5FD-4460-AB50-6E7982BCF2C1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57">
                <a:extLst>
                  <a:ext uri="{FF2B5EF4-FFF2-40B4-BE49-F238E27FC236}">
                    <a16:creationId xmlns:a16="http://schemas.microsoft.com/office/drawing/2014/main" id="{77249232-6F79-4387-A6B7-F3681620C2C6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58">
                <a:extLst>
                  <a:ext uri="{FF2B5EF4-FFF2-40B4-BE49-F238E27FC236}">
                    <a16:creationId xmlns:a16="http://schemas.microsoft.com/office/drawing/2014/main" id="{0B03DDF2-C067-4050-B9E3-973ACB79D110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59">
                <a:extLst>
                  <a:ext uri="{FF2B5EF4-FFF2-40B4-BE49-F238E27FC236}">
                    <a16:creationId xmlns:a16="http://schemas.microsoft.com/office/drawing/2014/main" id="{2CCD4EA8-14AB-4EF3-AA4F-068028B23FD9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60">
                <a:extLst>
                  <a:ext uri="{FF2B5EF4-FFF2-40B4-BE49-F238E27FC236}">
                    <a16:creationId xmlns:a16="http://schemas.microsoft.com/office/drawing/2014/main" id="{C8AD15C4-17A1-4D20-A30D-913A27934A98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61">
                <a:extLst>
                  <a:ext uri="{FF2B5EF4-FFF2-40B4-BE49-F238E27FC236}">
                    <a16:creationId xmlns:a16="http://schemas.microsoft.com/office/drawing/2014/main" id="{53B14BAE-6D30-487C-A35C-CEEAB0526FC6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4CC007AC-F8AF-47C6-A900-868B5879D7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6A3B02F-74FE-439F-AB2D-C6EF6331C160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218859" y="1674000"/>
            <a:ext cx="5788800" cy="43164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302"/>
            </a:lvl6pPr>
            <a:lvl7pPr>
              <a:defRPr sz="1302"/>
            </a:lvl7pPr>
            <a:lvl8pPr>
              <a:defRPr sz="1302"/>
            </a:lvl8pPr>
            <a:lvl9pPr>
              <a:defRPr sz="1302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FBA924DC-7418-41D7-8688-B912996558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2800" y="1674000"/>
            <a:ext cx="5778000" cy="43164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302"/>
            </a:lvl6pPr>
            <a:lvl7pPr>
              <a:defRPr sz="1302"/>
            </a:lvl7pPr>
            <a:lvl8pPr>
              <a:defRPr sz="1302"/>
            </a:lvl8pPr>
            <a:lvl9pPr>
              <a:defRPr sz="1302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74DA607-7660-4BC3-BE10-CE82F2344A79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008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1">
    <p:bg>
      <p:bgPr>
        <a:solidFill>
          <a:srgbClr val="335E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F8E21D1-D3AB-467C-827A-60A3C231CE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EECD27-029B-4C0A-8414-E1DCA07598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860" y="882000"/>
            <a:ext cx="11764800" cy="53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D2C6DB2-558F-4C84-B5E0-4624E082FC47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0966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2">
    <p:bg>
      <p:bgPr>
        <a:solidFill>
          <a:srgbClr val="8197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54D428-23AE-4B01-BE91-F59947AAFD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154800"/>
            <a:ext cx="10108800" cy="565200"/>
          </a:xfrm>
        </p:spPr>
        <p:txBody>
          <a:bodyPr/>
          <a:lstStyle>
            <a:lvl1pPr>
              <a:defRPr sz="3000"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36C13B-CB48-4EFE-B92B-E0DF778BB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600" y="882000"/>
            <a:ext cx="11764800" cy="5328000"/>
          </a:xfrm>
        </p:spPr>
        <p:txBody>
          <a:bodyPr/>
          <a:lstStyle>
            <a:lvl1pPr>
              <a:defRPr sz="1800">
                <a:solidFill>
                  <a:srgbClr val="335E6F"/>
                </a:solidFill>
              </a:defRPr>
            </a:lvl1pPr>
            <a:lvl2pPr>
              <a:defRPr sz="1800">
                <a:solidFill>
                  <a:srgbClr val="335E6F"/>
                </a:solidFill>
              </a:defRPr>
            </a:lvl2pPr>
            <a:lvl3pPr>
              <a:defRPr sz="1800">
                <a:solidFill>
                  <a:srgbClr val="335E6F"/>
                </a:solidFill>
              </a:defRPr>
            </a:lvl3pPr>
            <a:lvl4pPr>
              <a:defRPr sz="1800">
                <a:solidFill>
                  <a:srgbClr val="335E6F"/>
                </a:solidFill>
              </a:defRPr>
            </a:lvl4pPr>
            <a:lvl5pPr>
              <a:defRPr sz="1800">
                <a:solidFill>
                  <a:srgbClr val="335E6F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39F78FA-F6D0-43E1-8D5E-F43274ADA42E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34">
            <a:extLst>
              <a:ext uri="{FF2B5EF4-FFF2-40B4-BE49-F238E27FC236}">
                <a16:creationId xmlns:a16="http://schemas.microsoft.com/office/drawing/2014/main" id="{EAF7257E-F8F1-46E7-AB31-BEECBE97600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80525" y="6202800"/>
            <a:ext cx="27507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800" noProof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800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609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3">
    <p:bg>
      <p:bgPr>
        <a:solidFill>
          <a:srgbClr val="008E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AEE28F-8201-4291-B91D-87424F6B0F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6958D4-DB1F-4336-9FAC-F1310EA70D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860" y="882000"/>
            <a:ext cx="11764800" cy="5328000"/>
          </a:xfrm>
        </p:spPr>
        <p:txBody>
          <a:bodyPr/>
          <a:lstStyle>
            <a:lvl1pPr>
              <a:defRPr sz="1800">
                <a:solidFill>
                  <a:srgbClr val="76C8AE"/>
                </a:solidFill>
              </a:defRPr>
            </a:lvl1pPr>
            <a:lvl2pPr>
              <a:defRPr sz="1800">
                <a:solidFill>
                  <a:srgbClr val="76C8AE"/>
                </a:solidFill>
              </a:defRPr>
            </a:lvl2pPr>
            <a:lvl3pPr>
              <a:defRPr sz="1800">
                <a:solidFill>
                  <a:srgbClr val="76C8AE"/>
                </a:solidFill>
              </a:defRPr>
            </a:lvl3pPr>
            <a:lvl4pPr>
              <a:defRPr sz="1800">
                <a:solidFill>
                  <a:srgbClr val="76C8AE"/>
                </a:solidFill>
              </a:defRPr>
            </a:lvl4pPr>
            <a:lvl5pPr>
              <a:defRPr sz="1800">
                <a:solidFill>
                  <a:srgbClr val="76C8AE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4F35ECC-E470-43DD-98A9-B01624008E8A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607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4">
    <p:bg>
      <p:bgPr>
        <a:solidFill>
          <a:srgbClr val="960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79134E1-D455-4C26-B381-3FC697018E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CBCA6-6806-4F98-BCC6-89DD1EF3B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860" y="882000"/>
            <a:ext cx="11764800" cy="5328000"/>
          </a:xfrm>
        </p:spPr>
        <p:txBody>
          <a:bodyPr/>
          <a:lstStyle>
            <a:lvl1pPr>
              <a:defRPr>
                <a:solidFill>
                  <a:srgbClr val="F1666A"/>
                </a:solidFill>
              </a:defRPr>
            </a:lvl1pPr>
            <a:lvl2pPr>
              <a:defRPr>
                <a:solidFill>
                  <a:srgbClr val="F1666A"/>
                </a:solidFill>
              </a:defRPr>
            </a:lvl2pPr>
            <a:lvl3pPr>
              <a:defRPr>
                <a:solidFill>
                  <a:srgbClr val="F1666A"/>
                </a:solidFill>
              </a:defRPr>
            </a:lvl3pPr>
            <a:lvl4pPr>
              <a:defRPr>
                <a:solidFill>
                  <a:srgbClr val="F1666A"/>
                </a:solidFill>
              </a:defRPr>
            </a:lvl4pPr>
            <a:lvl5pPr>
              <a:defRPr>
                <a:solidFill>
                  <a:srgbClr val="F1666A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B574315-B7CB-4D67-938B-343DBD8D47E1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55570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5">
    <p:bg>
      <p:bgPr>
        <a:solidFill>
          <a:srgbClr val="F479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7E46C08-64B4-42D6-AF34-8AC1C34A0C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154800"/>
            <a:ext cx="10108800" cy="565200"/>
          </a:xfrm>
        </p:spPr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9B6CC-D6D4-4607-B2F0-95D88CF4864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18860" y="882000"/>
            <a:ext cx="11764800" cy="5328000"/>
          </a:xfrm>
        </p:spPr>
        <p:txBody>
          <a:bodyPr/>
          <a:lstStyle>
            <a:lvl1pPr>
              <a:defRPr sz="1800">
                <a:solidFill>
                  <a:srgbClr val="FFCC4E"/>
                </a:solidFill>
              </a:defRPr>
            </a:lvl1pPr>
            <a:lvl2pPr>
              <a:defRPr sz="1800">
                <a:solidFill>
                  <a:srgbClr val="FFCC4E"/>
                </a:solidFill>
              </a:defRPr>
            </a:lvl2pPr>
            <a:lvl3pPr>
              <a:defRPr sz="1800">
                <a:solidFill>
                  <a:srgbClr val="FFCC4E"/>
                </a:solidFill>
              </a:defRPr>
            </a:lvl3pPr>
            <a:lvl4pPr>
              <a:defRPr sz="1800">
                <a:solidFill>
                  <a:srgbClr val="FFCC4E"/>
                </a:solidFill>
              </a:defRPr>
            </a:lvl4pPr>
            <a:lvl5pPr>
              <a:defRPr sz="1800">
                <a:solidFill>
                  <a:srgbClr val="FFCC4E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 err="1"/>
              <a:t>fth</a:t>
            </a:r>
            <a:r>
              <a:rPr lang="en-GB" noProof="0" dirty="0"/>
              <a:t> level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629367B-34A8-4563-A1F3-2FC66FD3EB06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56962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6">
    <p:bg>
      <p:bgPr>
        <a:solidFill>
          <a:srgbClr val="0061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25B35B1-EFE6-4875-B916-1BC8765B59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32693-5FF5-4EE9-BE3E-903A4B28FE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860" y="882000"/>
            <a:ext cx="11764800" cy="5328000"/>
          </a:xfrm>
        </p:spPr>
        <p:txBody>
          <a:bodyPr/>
          <a:lstStyle>
            <a:lvl1pPr>
              <a:defRPr sz="1800">
                <a:solidFill>
                  <a:srgbClr val="009BDB"/>
                </a:solidFill>
              </a:defRPr>
            </a:lvl1pPr>
            <a:lvl2pPr>
              <a:defRPr sz="1800">
                <a:solidFill>
                  <a:srgbClr val="009BDB"/>
                </a:solidFill>
              </a:defRPr>
            </a:lvl2pPr>
            <a:lvl3pPr>
              <a:defRPr sz="1800">
                <a:solidFill>
                  <a:srgbClr val="009BDB"/>
                </a:solidFill>
              </a:defRPr>
            </a:lvl3pPr>
            <a:lvl4pPr>
              <a:defRPr sz="1800">
                <a:solidFill>
                  <a:srgbClr val="009BDB"/>
                </a:solidFill>
              </a:defRPr>
            </a:lvl4pPr>
            <a:lvl5pPr>
              <a:defRPr sz="1800">
                <a:solidFill>
                  <a:srgbClr val="009BDB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E75EAA0-B23C-4CF3-8040-68232CDD55A5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6094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LOSING1">
    <p:bg>
      <p:bgPr>
        <a:solidFill>
          <a:srgbClr val="003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49F9D6BA-4369-4A77-B906-1DB3998CAEE6}"/>
              </a:ext>
            </a:extLst>
          </p:cNvPr>
          <p:cNvSpPr/>
          <p:nvPr userDrawn="1"/>
        </p:nvSpPr>
        <p:spPr>
          <a:xfrm>
            <a:off x="0" y="0"/>
            <a:ext cx="12277314" cy="6858000"/>
          </a:xfrm>
          <a:prstGeom prst="rect">
            <a:avLst/>
          </a:prstGeom>
          <a:solidFill>
            <a:srgbClr val="335E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D3BEF3-BA94-4314-8B5C-E1B50DD15057}"/>
              </a:ext>
            </a:extLst>
          </p:cNvPr>
          <p:cNvSpPr/>
          <p:nvPr userDrawn="1"/>
        </p:nvSpPr>
        <p:spPr>
          <a:xfrm flipH="1">
            <a:off x="4699115" y="2011304"/>
            <a:ext cx="2827109" cy="2819035"/>
          </a:xfrm>
          <a:prstGeom prst="rect">
            <a:avLst/>
          </a:prstGeom>
          <a:solidFill>
            <a:srgbClr val="003249"/>
          </a:solidFill>
          <a:ln w="9525">
            <a:solidFill>
              <a:srgbClr val="00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72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9F16787-8A53-41D0-B7DB-805E3E72C17B}"/>
              </a:ext>
            </a:extLst>
          </p:cNvPr>
          <p:cNvSpPr txBox="1">
            <a:spLocks/>
          </p:cNvSpPr>
          <p:nvPr userDrawn="1"/>
        </p:nvSpPr>
        <p:spPr>
          <a:xfrm>
            <a:off x="4699115" y="4524207"/>
            <a:ext cx="2820471" cy="314495"/>
          </a:xfrm>
          <a:prstGeom prst="rect">
            <a:avLst/>
          </a:prstGeom>
        </p:spPr>
        <p:txBody>
          <a:bodyPr vert="horz" lIns="66151" tIns="33076" rIns="66151" bIns="33076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GB" sz="1013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7BEF393-6511-46BA-9E6C-1CDE034CBF6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699115" y="2041527"/>
            <a:ext cx="2827111" cy="235902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140" b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330738" indent="0">
              <a:buNone/>
              <a:defRPr sz="1447" b="1"/>
            </a:lvl2pPr>
            <a:lvl3pPr marL="661477" indent="0">
              <a:buNone/>
              <a:defRPr sz="1302" b="1"/>
            </a:lvl3pPr>
            <a:lvl4pPr marL="992215" indent="0">
              <a:buNone/>
              <a:defRPr sz="1157" b="1"/>
            </a:lvl4pPr>
            <a:lvl5pPr marL="1322954" indent="0">
              <a:buNone/>
              <a:defRPr sz="1157" b="1"/>
            </a:lvl5pPr>
            <a:lvl6pPr marL="1653692" indent="0">
              <a:buNone/>
              <a:defRPr sz="1157" b="1"/>
            </a:lvl6pPr>
            <a:lvl7pPr marL="1984431" indent="0">
              <a:buNone/>
              <a:defRPr sz="1157" b="1"/>
            </a:lvl7pPr>
            <a:lvl8pPr marL="2315169" indent="0">
              <a:buNone/>
              <a:defRPr sz="1157" b="1"/>
            </a:lvl8pPr>
            <a:lvl9pPr marL="2645908" indent="0">
              <a:buNone/>
              <a:defRPr sz="1157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142739B0-932D-4E43-A871-586E86D63CDA}"/>
              </a:ext>
            </a:extLst>
          </p:cNvPr>
          <p:cNvSpPr txBox="1">
            <a:spLocks/>
          </p:cNvSpPr>
          <p:nvPr userDrawn="1"/>
        </p:nvSpPr>
        <p:spPr>
          <a:xfrm>
            <a:off x="4699115" y="1740025"/>
            <a:ext cx="2827111" cy="261521"/>
          </a:xfrm>
          <a:prstGeom prst="rect">
            <a:avLst/>
          </a:prstGeom>
        </p:spPr>
        <p:txBody>
          <a:bodyPr vert="horz" lIns="66151" tIns="33076" rIns="66151" bIns="33076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796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Produced by</a:t>
            </a:r>
            <a:endParaRPr lang="en-US" sz="796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495EE1E9-8C9C-4791-ADEC-8A6CB2EB49B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699115" y="4406774"/>
            <a:ext cx="2827111" cy="4235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500" b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330738" indent="0">
              <a:buNone/>
              <a:defRPr sz="1447" b="1"/>
            </a:lvl2pPr>
            <a:lvl3pPr marL="661477" indent="0">
              <a:buNone/>
              <a:defRPr sz="1302" b="1"/>
            </a:lvl3pPr>
            <a:lvl4pPr marL="992215" indent="0">
              <a:buNone/>
              <a:defRPr sz="1157" b="1"/>
            </a:lvl4pPr>
            <a:lvl5pPr marL="1322954" indent="0">
              <a:buNone/>
              <a:defRPr sz="1157" b="1"/>
            </a:lvl5pPr>
            <a:lvl6pPr marL="1653692" indent="0">
              <a:buNone/>
              <a:defRPr sz="1157" b="1"/>
            </a:lvl6pPr>
            <a:lvl7pPr marL="1984431" indent="0">
              <a:buNone/>
              <a:defRPr sz="1157" b="1"/>
            </a:lvl7pPr>
            <a:lvl8pPr marL="2315169" indent="0">
              <a:buNone/>
              <a:defRPr sz="1157" b="1"/>
            </a:lvl8pPr>
            <a:lvl9pPr marL="2645908" indent="0">
              <a:buNone/>
              <a:defRPr sz="1157" b="1"/>
            </a:lvl9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59915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003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2B2B2E7-BCE3-4EC1-AD51-3894C5284D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154800"/>
            <a:ext cx="10108800" cy="565200"/>
          </a:xfrm>
        </p:spPr>
        <p:txBody>
          <a:bodyPr/>
          <a:lstStyle>
            <a:lvl1pPr algn="l">
              <a:defRPr sz="3000"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918537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9">
            <a:extLst>
              <a:ext uri="{FF2B5EF4-FFF2-40B4-BE49-F238E27FC236}">
                <a16:creationId xmlns:a16="http://schemas.microsoft.com/office/drawing/2014/main" id="{62C2602F-BC1F-4AC9-8F8F-37D4246EC5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229200" cy="6878925"/>
          </a:xfrm>
          <a:prstGeom prst="rect">
            <a:avLst/>
          </a:prstGeom>
        </p:spPr>
      </p:pic>
      <p:sp>
        <p:nvSpPr>
          <p:cNvPr id="90" name="Rectangle 4">
            <a:extLst>
              <a:ext uri="{FF2B5EF4-FFF2-40B4-BE49-F238E27FC236}">
                <a16:creationId xmlns:a16="http://schemas.microsoft.com/office/drawing/2014/main" id="{FBF93EDD-5149-43C3-AE03-E4F5F512FE93}"/>
              </a:ext>
            </a:extLst>
          </p:cNvPr>
          <p:cNvSpPr/>
          <p:nvPr userDrawn="1"/>
        </p:nvSpPr>
        <p:spPr>
          <a:xfrm>
            <a:off x="1" y="-2"/>
            <a:ext cx="12225338" cy="6878925"/>
          </a:xfrm>
          <a:prstGeom prst="rect">
            <a:avLst/>
          </a:prstGeom>
          <a:solidFill>
            <a:srgbClr val="00324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18699" y="5258117"/>
            <a:ext cx="10627380" cy="38145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Verdana" pitchFamily="34" charset="0"/>
              <a:buNone/>
              <a:defRPr sz="1736"/>
            </a:lvl1pPr>
          </a:lstStyle>
          <a:p>
            <a:pPr lvl="0"/>
            <a:r>
              <a:rPr lang="en-GB" noProof="0" dirty="0" err="1"/>
              <a:t>SubTitle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26000" y="3351588"/>
            <a:ext cx="11865600" cy="707886"/>
          </a:xfrm>
          <a:prstGeom prst="rect">
            <a:avLst/>
          </a:prstGeom>
        </p:spPr>
        <p:txBody>
          <a:bodyPr/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NAME YOUR PRESENTATION</a:t>
            </a:r>
          </a:p>
        </p:txBody>
      </p:sp>
      <p:sp>
        <p:nvSpPr>
          <p:cNvPr id="56347" name="Text Box 27"/>
          <p:cNvSpPr txBox="1">
            <a:spLocks noChangeArrowheads="1"/>
          </p:cNvSpPr>
          <p:nvPr userDrawn="1"/>
        </p:nvSpPr>
        <p:spPr bwMode="auto">
          <a:xfrm>
            <a:off x="844737" y="6429376"/>
            <a:ext cx="6706956" cy="21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772" noProof="0" dirty="0"/>
          </a:p>
        </p:txBody>
      </p:sp>
      <p:cxnSp>
        <p:nvCxnSpPr>
          <p:cNvPr id="121" name="Straight Connector 64">
            <a:extLst>
              <a:ext uri="{FF2B5EF4-FFF2-40B4-BE49-F238E27FC236}">
                <a16:creationId xmlns:a16="http://schemas.microsoft.com/office/drawing/2014/main" id="{6B88ADAB-0C9C-4BC9-A42C-A57312626145}"/>
              </a:ext>
            </a:extLst>
          </p:cNvPr>
          <p:cNvCxnSpPr>
            <a:cxnSpLocks/>
          </p:cNvCxnSpPr>
          <p:nvPr userDrawn="1"/>
        </p:nvCxnSpPr>
        <p:spPr>
          <a:xfrm>
            <a:off x="222041" y="6422971"/>
            <a:ext cx="11768092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152">
            <a:extLst>
              <a:ext uri="{FF2B5EF4-FFF2-40B4-BE49-F238E27FC236}">
                <a16:creationId xmlns:a16="http://schemas.microsoft.com/office/drawing/2014/main" id="{357F7D0F-2D50-4418-8EB4-564A4B2CEE5B}"/>
              </a:ext>
            </a:extLst>
          </p:cNvPr>
          <p:cNvCxnSpPr>
            <a:cxnSpLocks/>
          </p:cNvCxnSpPr>
          <p:nvPr userDrawn="1"/>
        </p:nvCxnSpPr>
        <p:spPr>
          <a:xfrm>
            <a:off x="223200" y="4106871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Box 24">
            <a:extLst>
              <a:ext uri="{FF2B5EF4-FFF2-40B4-BE49-F238E27FC236}">
                <a16:creationId xmlns:a16="http://schemas.microsoft.com/office/drawing/2014/main" id="{7D33984A-D43C-428F-AB4A-04E5B59FAE7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833582" y="5406990"/>
            <a:ext cx="227947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ts val="0"/>
              </a:spcBef>
            </a:pPr>
            <a:r>
              <a:rPr lang="en-GB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4" name="Text Box 25">
            <a:extLst>
              <a:ext uri="{FF2B5EF4-FFF2-40B4-BE49-F238E27FC236}">
                <a16:creationId xmlns:a16="http://schemas.microsoft.com/office/drawing/2014/main" id="{7AB46881-5DF0-4A35-AA27-0D32ECF823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811453" y="6156809"/>
            <a:ext cx="227948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ts val="0"/>
              </a:spcBef>
            </a:pPr>
            <a:r>
              <a:rPr lang="en-GB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5" name="Text Box 99">
            <a:extLst>
              <a:ext uri="{FF2B5EF4-FFF2-40B4-BE49-F238E27FC236}">
                <a16:creationId xmlns:a16="http://schemas.microsoft.com/office/drawing/2014/main" id="{D9FE3E1C-24B3-4F63-846C-260B4220AAC5}"/>
              </a:ext>
            </a:extLst>
          </p:cNvPr>
          <p:cNvSpPr/>
          <p:nvPr userDrawn="1"/>
        </p:nvSpPr>
        <p:spPr>
          <a:xfrm>
            <a:off x="11125001" y="5811879"/>
            <a:ext cx="914400" cy="217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Text Box 58"/>
          <p:cNvSpPr txBox="1">
            <a:spLocks noChangeArrowheads="1"/>
          </p:cNvSpPr>
          <p:nvPr userDrawn="1"/>
        </p:nvSpPr>
        <p:spPr bwMode="auto">
          <a:xfrm>
            <a:off x="223200" y="6213933"/>
            <a:ext cx="670695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800" noProof="0" dirty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ESA UNCLASSIFIED - For ESA Official Use Only</a:t>
            </a:r>
          </a:p>
        </p:txBody>
      </p:sp>
      <p:sp>
        <p:nvSpPr>
          <p:cNvPr id="4" name="Text Box 34">
            <a:extLst>
              <a:ext uri="{FF2B5EF4-FFF2-40B4-BE49-F238E27FC236}">
                <a16:creationId xmlns:a16="http://schemas.microsoft.com/office/drawing/2014/main" id="{936521E2-36D7-4AF3-B70B-FA4D9649E46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64495" y="6202800"/>
            <a:ext cx="29110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800" noProof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800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3" name="Picture 6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pic>
        <p:nvPicPr>
          <p:cNvPr id="65" name="Picture 5">
            <a:extLst>
              <a:ext uri="{FF2B5EF4-FFF2-40B4-BE49-F238E27FC236}">
                <a16:creationId xmlns:a16="http://schemas.microsoft.com/office/drawing/2014/main" id="{BBC9EEE5-B210-445C-81EF-FEA569E56083}"/>
              </a:ext>
            </a:extLst>
          </p:cNvPr>
          <p:cNvPicPr>
            <a:picLocks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2800" y="6584400"/>
            <a:ext cx="1641396" cy="1044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/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60" y="6465593"/>
            <a:ext cx="9956800" cy="40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94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5632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325" grpId="0"/>
      <p:bldP spid="43" grpId="0" build="allAtOnce"/>
      <p:bldP spid="44" grpId="0" build="allAtOnce"/>
      <p:bldP spid="45" grpId="0" build="allAtOnce"/>
      <p:bldP spid="10" grpId="0"/>
    </p:bld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1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67F11124-82EC-4269-B097-AA13626176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0" y="0"/>
            <a:ext cx="12192000" cy="6858000"/>
          </a:xfrm>
          <a:prstGeom prst="rect">
            <a:avLst/>
          </a:prstGeom>
        </p:spPr>
      </p:pic>
      <p:sp>
        <p:nvSpPr>
          <p:cNvPr id="34" name="Rectangle 38">
            <a:extLst>
              <a:ext uri="{FF2B5EF4-FFF2-40B4-BE49-F238E27FC236}">
                <a16:creationId xmlns:a16="http://schemas.microsoft.com/office/drawing/2014/main" id="{9C759BF4-95BD-4497-8F73-35566BC9CAF7}"/>
              </a:ext>
            </a:extLst>
          </p:cNvPr>
          <p:cNvSpPr/>
          <p:nvPr userDrawn="1"/>
        </p:nvSpPr>
        <p:spPr>
          <a:xfrm>
            <a:off x="-1" y="0"/>
            <a:ext cx="12225600" cy="6858000"/>
          </a:xfrm>
          <a:prstGeom prst="rect">
            <a:avLst/>
          </a:prstGeom>
          <a:solidFill>
            <a:srgbClr val="00324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chemeClr val="lt1">
                  <a:alpha val="60000"/>
                </a:schemeClr>
              </a:solidFill>
            </a:endParaRPr>
          </a:p>
        </p:txBody>
      </p:sp>
      <p:grpSp>
        <p:nvGrpSpPr>
          <p:cNvPr id="4" name="Group 35" hidden="1">
            <a:extLst>
              <a:ext uri="{FF2B5EF4-FFF2-40B4-BE49-F238E27FC236}">
                <a16:creationId xmlns:a16="http://schemas.microsoft.com/office/drawing/2014/main" id="{F49FFC1C-3741-4844-8C3F-E4F557524424}"/>
              </a:ext>
            </a:extLst>
          </p:cNvPr>
          <p:cNvGrpSpPr/>
          <p:nvPr userDrawn="1"/>
        </p:nvGrpSpPr>
        <p:grpSpPr>
          <a:xfrm>
            <a:off x="-6583" y="-3"/>
            <a:ext cx="12302859" cy="6858003"/>
            <a:chOff x="-6566" y="-2"/>
            <a:chExt cx="12269309" cy="6858002"/>
          </a:xfrm>
        </p:grpSpPr>
        <p:sp>
          <p:nvSpPr>
            <p:cNvPr id="5" name="Rectangle 36">
              <a:extLst>
                <a:ext uri="{FF2B5EF4-FFF2-40B4-BE49-F238E27FC236}">
                  <a16:creationId xmlns:a16="http://schemas.microsoft.com/office/drawing/2014/main" id="{0BD74276-8ED2-4824-9998-0BAA3955CD95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02" dirty="0"/>
            </a:p>
          </p:txBody>
        </p:sp>
        <p:grpSp>
          <p:nvGrpSpPr>
            <p:cNvPr id="6" name="Group 37">
              <a:extLst>
                <a:ext uri="{FF2B5EF4-FFF2-40B4-BE49-F238E27FC236}">
                  <a16:creationId xmlns:a16="http://schemas.microsoft.com/office/drawing/2014/main" id="{978F2107-068F-4327-9136-6EB3073A4403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7" name="Straight Connector 38">
                <a:extLst>
                  <a:ext uri="{FF2B5EF4-FFF2-40B4-BE49-F238E27FC236}">
                    <a16:creationId xmlns:a16="http://schemas.microsoft.com/office/drawing/2014/main" id="{B5909EFF-FFE7-4DCA-BB35-2930538F8575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39">
                <a:extLst>
                  <a:ext uri="{FF2B5EF4-FFF2-40B4-BE49-F238E27FC236}">
                    <a16:creationId xmlns:a16="http://schemas.microsoft.com/office/drawing/2014/main" id="{BBF66BD5-8EBB-4321-AEA7-778A769BCD0F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40">
                <a:extLst>
                  <a:ext uri="{FF2B5EF4-FFF2-40B4-BE49-F238E27FC236}">
                    <a16:creationId xmlns:a16="http://schemas.microsoft.com/office/drawing/2014/main" id="{B6105F55-6F73-4EAC-A6FE-341C1EDD082D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1">
                <a:extLst>
                  <a:ext uri="{FF2B5EF4-FFF2-40B4-BE49-F238E27FC236}">
                    <a16:creationId xmlns:a16="http://schemas.microsoft.com/office/drawing/2014/main" id="{231C4A1D-0D18-4C45-8CD2-9B482D211697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42">
                <a:extLst>
                  <a:ext uri="{FF2B5EF4-FFF2-40B4-BE49-F238E27FC236}">
                    <a16:creationId xmlns:a16="http://schemas.microsoft.com/office/drawing/2014/main" id="{887B699A-26D9-4993-847C-C919922EE7EC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3">
                <a:extLst>
                  <a:ext uri="{FF2B5EF4-FFF2-40B4-BE49-F238E27FC236}">
                    <a16:creationId xmlns:a16="http://schemas.microsoft.com/office/drawing/2014/main" id="{2861B340-F5C1-4BA1-BA98-8D650473066B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4">
                <a:extLst>
                  <a:ext uri="{FF2B5EF4-FFF2-40B4-BE49-F238E27FC236}">
                    <a16:creationId xmlns:a16="http://schemas.microsoft.com/office/drawing/2014/main" id="{C3568F9F-131F-4452-A304-F5E5399BCD8C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5">
                <a:extLst>
                  <a:ext uri="{FF2B5EF4-FFF2-40B4-BE49-F238E27FC236}">
                    <a16:creationId xmlns:a16="http://schemas.microsoft.com/office/drawing/2014/main" id="{CF836D01-B716-45B7-86B0-7412F0310BC3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6">
                <a:extLst>
                  <a:ext uri="{FF2B5EF4-FFF2-40B4-BE49-F238E27FC236}">
                    <a16:creationId xmlns:a16="http://schemas.microsoft.com/office/drawing/2014/main" id="{456D7560-3022-407D-A56A-387D1CF7CBBE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7">
                <a:extLst>
                  <a:ext uri="{FF2B5EF4-FFF2-40B4-BE49-F238E27FC236}">
                    <a16:creationId xmlns:a16="http://schemas.microsoft.com/office/drawing/2014/main" id="{C7A0A529-063D-45DD-8385-C74DBDC59E7E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8">
                <a:extLst>
                  <a:ext uri="{FF2B5EF4-FFF2-40B4-BE49-F238E27FC236}">
                    <a16:creationId xmlns:a16="http://schemas.microsoft.com/office/drawing/2014/main" id="{A931E34D-B55F-40AD-83AF-7163B7D714F7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9">
                <a:extLst>
                  <a:ext uri="{FF2B5EF4-FFF2-40B4-BE49-F238E27FC236}">
                    <a16:creationId xmlns:a16="http://schemas.microsoft.com/office/drawing/2014/main" id="{85C0AB43-36CD-4E1C-BBD6-F6E40C7E2D07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50">
                <a:extLst>
                  <a:ext uri="{FF2B5EF4-FFF2-40B4-BE49-F238E27FC236}">
                    <a16:creationId xmlns:a16="http://schemas.microsoft.com/office/drawing/2014/main" id="{78CD91FC-28C9-4AC7-87D2-3236ADA79432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51">
                <a:extLst>
                  <a:ext uri="{FF2B5EF4-FFF2-40B4-BE49-F238E27FC236}">
                    <a16:creationId xmlns:a16="http://schemas.microsoft.com/office/drawing/2014/main" id="{43CC5094-48A5-4786-A10E-9CE8FDA8F34F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52">
                <a:extLst>
                  <a:ext uri="{FF2B5EF4-FFF2-40B4-BE49-F238E27FC236}">
                    <a16:creationId xmlns:a16="http://schemas.microsoft.com/office/drawing/2014/main" id="{B1CF75A4-9F1F-48F6-AFDA-C7897F2C1B55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3">
                <a:extLst>
                  <a:ext uri="{FF2B5EF4-FFF2-40B4-BE49-F238E27FC236}">
                    <a16:creationId xmlns:a16="http://schemas.microsoft.com/office/drawing/2014/main" id="{D8B3EC32-3BCC-4CF3-A8AB-D5695C387FB1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4">
                <a:extLst>
                  <a:ext uri="{FF2B5EF4-FFF2-40B4-BE49-F238E27FC236}">
                    <a16:creationId xmlns:a16="http://schemas.microsoft.com/office/drawing/2014/main" id="{646D2636-826F-4188-AECD-8E9F547C330E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5">
                <a:extLst>
                  <a:ext uri="{FF2B5EF4-FFF2-40B4-BE49-F238E27FC236}">
                    <a16:creationId xmlns:a16="http://schemas.microsoft.com/office/drawing/2014/main" id="{D5190618-4665-4F2E-8844-020AD30239F6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6">
                <a:extLst>
                  <a:ext uri="{FF2B5EF4-FFF2-40B4-BE49-F238E27FC236}">
                    <a16:creationId xmlns:a16="http://schemas.microsoft.com/office/drawing/2014/main" id="{E501E497-7672-440E-967B-911C1D6B4B10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7">
                <a:extLst>
                  <a:ext uri="{FF2B5EF4-FFF2-40B4-BE49-F238E27FC236}">
                    <a16:creationId xmlns:a16="http://schemas.microsoft.com/office/drawing/2014/main" id="{8A688C29-83E0-4CC9-A8C5-B6B30A57710C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8">
                <a:extLst>
                  <a:ext uri="{FF2B5EF4-FFF2-40B4-BE49-F238E27FC236}">
                    <a16:creationId xmlns:a16="http://schemas.microsoft.com/office/drawing/2014/main" id="{8D3348AE-2C08-472A-92E4-12BF79B738D1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9">
                <a:extLst>
                  <a:ext uri="{FF2B5EF4-FFF2-40B4-BE49-F238E27FC236}">
                    <a16:creationId xmlns:a16="http://schemas.microsoft.com/office/drawing/2014/main" id="{D93531AE-9D57-49CA-BC46-F7384685F786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60">
                <a:extLst>
                  <a:ext uri="{FF2B5EF4-FFF2-40B4-BE49-F238E27FC236}">
                    <a16:creationId xmlns:a16="http://schemas.microsoft.com/office/drawing/2014/main" id="{6130565B-76F2-434C-8896-54E337D6B462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61">
                <a:extLst>
                  <a:ext uri="{FF2B5EF4-FFF2-40B4-BE49-F238E27FC236}">
                    <a16:creationId xmlns:a16="http://schemas.microsoft.com/office/drawing/2014/main" id="{A0D45B84-40CC-46CF-ACE4-C3A1732817B3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600" y="882000"/>
            <a:ext cx="11764800" cy="53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93" name="Picture 58">
            <a:extLst>
              <a:ext uri="{FF2B5EF4-FFF2-40B4-BE49-F238E27FC236}">
                <a16:creationId xmlns:a16="http://schemas.microsoft.com/office/drawing/2014/main" id="{FACF339E-D219-4088-BAC1-2C9C82F8139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sp>
        <p:nvSpPr>
          <p:cNvPr id="31" name="Text Box 38">
            <a:extLst>
              <a:ext uri="{FF2B5EF4-FFF2-40B4-BE49-F238E27FC236}">
                <a16:creationId xmlns:a16="http://schemas.microsoft.com/office/drawing/2014/main" id="{877F5B03-CBC3-47CB-9BB2-474A78C4A2D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05939" y="6201716"/>
            <a:ext cx="375149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 lvl="2" algn="r">
              <a:spcBef>
                <a:spcPct val="50000"/>
              </a:spcBef>
            </a:pPr>
            <a:fld id="{BBA2E11D-44E1-43DD-A173-928128880055}" type="slidenum">
              <a:rPr lang="en-GB" sz="800" noProof="1" smtClean="0">
                <a:solidFill>
                  <a:srgbClr val="8197A6"/>
                </a:solidFill>
                <a:latin typeface="Arial" charset="0"/>
                <a:ea typeface="Arial" charset="0"/>
                <a:cs typeface="Arial" charset="0"/>
              </a:rPr>
              <a:pPr lvl="2" algn="r">
                <a:spcBef>
                  <a:spcPct val="50000"/>
                </a:spcBef>
              </a:pPr>
              <a:t>‹#›</a:t>
            </a:fld>
            <a:endParaRPr lang="en-GB" sz="800" b="0" i="0" noProof="0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9EE444F-6605-400F-BF7E-C6FB5D4308CE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D20DA465-76C5-4858-B030-FBB9CA538CD7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" name="Picture 5">
            <a:extLst>
              <a:ext uri="{FF2B5EF4-FFF2-40B4-BE49-F238E27FC236}">
                <a16:creationId xmlns:a16="http://schemas.microsoft.com/office/drawing/2014/main" id="{F46AEE21-774A-4AB5-ADC4-A6979F397CFE}"/>
              </a:ext>
            </a:extLst>
          </p:cNvPr>
          <p:cNvPicPr>
            <a:picLocks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2800" y="6584400"/>
            <a:ext cx="1638000" cy="1044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/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6" y="6452251"/>
            <a:ext cx="9956800" cy="40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5997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EA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7">
            <a:extLst>
              <a:ext uri="{FF2B5EF4-FFF2-40B4-BE49-F238E27FC236}">
                <a16:creationId xmlns:a16="http://schemas.microsoft.com/office/drawing/2014/main" id="{DA6F988C-F9E9-488F-B04A-A6A5E348FB48}"/>
              </a:ext>
            </a:extLst>
          </p:cNvPr>
          <p:cNvSpPr/>
          <p:nvPr userDrawn="1"/>
        </p:nvSpPr>
        <p:spPr>
          <a:xfrm>
            <a:off x="0" y="0"/>
            <a:ext cx="12225338" cy="882193"/>
          </a:xfrm>
          <a:prstGeom prst="rect">
            <a:avLst/>
          </a:prstGeom>
          <a:solidFill>
            <a:srgbClr val="003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272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B711613-D936-4B0D-87EB-6F0E6CE908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8D686FA-69F1-452F-8A03-7EBE0FAEF4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600" y="882196"/>
            <a:ext cx="11764800" cy="53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CB0AC2C-C495-9D4C-B412-174B5899FD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FD03D16-060D-4760-9512-2863FE01A681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69731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7C0E3E-0D11-4538-8949-D8211CDC6C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0E7C54A7-24E4-4E66-907D-44DB138DAC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8860" y="882193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26AA14-B9DD-4FF8-8B2B-689FEBBACA1A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5518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7C0E3E-0D11-4538-8949-D8211CDC6C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0E7C54A7-24E4-4E66-907D-44DB138DAC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9600" y="882193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DE0A18-E398-40EE-9B5C-EFF1AB1879B0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54FC899-091E-48CC-B4A2-B442B733582F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rgbClr val="003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7351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7C0E3E-0D11-4538-8949-D8211CDC6C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>
                <a:solidFill>
                  <a:srgbClr val="003249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9A1B071-1AF1-4E5C-847C-81B99F1817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8859" y="1673225"/>
            <a:ext cx="5804673" cy="431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302"/>
            </a:lvl6pPr>
            <a:lvl7pPr>
              <a:defRPr sz="1302"/>
            </a:lvl7pPr>
            <a:lvl8pPr>
              <a:defRPr sz="1302"/>
            </a:lvl8pPr>
            <a:lvl9pPr>
              <a:defRPr sz="1302"/>
            </a:lvl9pPr>
          </a:lstStyle>
          <a:p>
            <a:pPr lvl="0"/>
            <a:r>
              <a:rPr lang="en-US" noProof="0" dirty="0"/>
              <a:t>Click to edit </a:t>
            </a:r>
            <a:r>
              <a:rPr lang="en-GB" noProof="0" dirty="0"/>
              <a:t>Master</a:t>
            </a:r>
            <a:r>
              <a:rPr lang="en-US" noProof="0" dirty="0"/>
              <a:t> text styles</a:t>
            </a:r>
          </a:p>
          <a:p>
            <a:pPr lvl="1"/>
            <a:r>
              <a:rPr lang="en-GB" noProof="0" dirty="0"/>
              <a:t>Second</a:t>
            </a:r>
            <a:r>
              <a:rPr lang="en-US" noProof="0" dirty="0"/>
              <a:t> level</a:t>
            </a:r>
          </a:p>
          <a:p>
            <a:pPr lvl="2"/>
            <a:r>
              <a:rPr lang="en-US" noProof="0" dirty="0"/>
              <a:t>Third </a:t>
            </a:r>
            <a:r>
              <a:rPr lang="en-GB" noProof="0" dirty="0"/>
              <a:t>level</a:t>
            </a:r>
          </a:p>
          <a:p>
            <a:pPr lvl="3"/>
            <a:r>
              <a:rPr lang="en-GB" noProof="0" dirty="0"/>
              <a:t>Fourth</a:t>
            </a:r>
            <a:r>
              <a:rPr lang="en-US" noProof="0" dirty="0"/>
              <a:t> level</a:t>
            </a:r>
          </a:p>
          <a:p>
            <a:pPr lvl="4"/>
            <a:r>
              <a:rPr lang="en-GB" noProof="0" dirty="0"/>
              <a:t>Fifth</a:t>
            </a:r>
            <a:r>
              <a:rPr lang="en-US" noProof="0" dirty="0"/>
              <a:t> level</a:t>
            </a:r>
            <a:endParaRPr lang="en-GB" noProof="0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1FECB638-90E0-45FF-9E57-2E1BEA99D0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27279" y="1673225"/>
            <a:ext cx="5762854" cy="431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302"/>
            </a:lvl6pPr>
            <a:lvl7pPr>
              <a:defRPr sz="1302"/>
            </a:lvl7pPr>
            <a:lvl8pPr>
              <a:defRPr sz="1302"/>
            </a:lvl8pPr>
            <a:lvl9pPr>
              <a:defRPr sz="1302"/>
            </a:lvl9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E92DEE-E179-466F-A2E3-A937D4BD20BC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69D56B-45C7-41CE-AF85-CFBD7346FBEF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rgbClr val="003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29259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_COLOUR_BG1">
    <p:bg>
      <p:bgPr>
        <a:solidFill>
          <a:srgbClr val="E8E9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7C0E3E-0D11-4538-8949-D8211CDC6C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0E7C54A7-24E4-4E66-907D-44DB138DAC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9600" y="882000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A993C77-CBED-4B2B-A114-59C4D8D6CE97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B86A34-E450-424B-A07C-89D1870D3D25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rgbClr val="003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55002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EAR_COLOUR_BG2">
    <p:bg>
      <p:bgPr>
        <a:solidFill>
          <a:srgbClr val="76C8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7C0E3E-0D11-4538-8949-D8211CDC6C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8770F7F7-54D2-419E-ACE8-1E20380299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8860" y="882000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006762"/>
                </a:solidFill>
              </a:defRPr>
            </a:lvl1pPr>
            <a:lvl2pPr>
              <a:defRPr sz="1800">
                <a:solidFill>
                  <a:srgbClr val="006762"/>
                </a:solidFill>
              </a:defRPr>
            </a:lvl2pPr>
            <a:lvl3pPr>
              <a:defRPr sz="1800">
                <a:solidFill>
                  <a:srgbClr val="006762"/>
                </a:solidFill>
              </a:defRPr>
            </a:lvl3pPr>
            <a:lvl4pPr>
              <a:defRPr sz="1800">
                <a:solidFill>
                  <a:srgbClr val="006762"/>
                </a:solidFill>
              </a:defRPr>
            </a:lvl4pPr>
            <a:lvl5pPr>
              <a:defRPr sz="1800">
                <a:solidFill>
                  <a:srgbClr val="006762"/>
                </a:solidFill>
              </a:defRPr>
            </a:lvl5pPr>
          </a:lstStyle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CE16786-8A3C-4C82-B63C-69D03B24564C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128B05E-06E9-4FF8-9E34-30F8C9AD5155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rgbClr val="003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81122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_COLOUR_BG3">
    <p:bg>
      <p:bgPr>
        <a:solidFill>
          <a:srgbClr val="F166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7C0E3E-0D11-4538-8949-D8211CDC6C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424FBA6A-9B37-4307-AF0B-2FB195B99602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8860" y="882000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960136"/>
                </a:solidFill>
              </a:defRPr>
            </a:lvl1pPr>
            <a:lvl2pPr>
              <a:defRPr sz="1800">
                <a:solidFill>
                  <a:srgbClr val="960136"/>
                </a:solidFill>
              </a:defRPr>
            </a:lvl2pPr>
            <a:lvl3pPr>
              <a:defRPr sz="1800">
                <a:solidFill>
                  <a:srgbClr val="960136"/>
                </a:solidFill>
              </a:defRPr>
            </a:lvl3pPr>
            <a:lvl4pPr>
              <a:defRPr sz="1800">
                <a:solidFill>
                  <a:srgbClr val="960136"/>
                </a:solidFill>
              </a:defRPr>
            </a:lvl4pPr>
            <a:lvl5pPr>
              <a:defRPr sz="1800">
                <a:solidFill>
                  <a:srgbClr val="960136"/>
                </a:solidFill>
              </a:defRPr>
            </a:lvl5pPr>
          </a:lstStyle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8935B88-E3A5-4B18-A1DA-E525414B3B33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9DC6253-9DAC-40B0-A41B-C4BC48EE2683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rgbClr val="003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81446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_COLOUR_BG4">
    <p:bg>
      <p:bgPr>
        <a:solidFill>
          <a:srgbClr val="FFCC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AD5E32-67F7-433E-80AC-7E81CA1D6C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B7504A-25CB-4BBC-AA4B-1A27FA922557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8860" y="882192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A75534"/>
                </a:solidFill>
              </a:defRPr>
            </a:lvl1pPr>
            <a:lvl2pPr>
              <a:defRPr sz="1800">
                <a:solidFill>
                  <a:srgbClr val="A75534"/>
                </a:solidFill>
              </a:defRPr>
            </a:lvl2pPr>
            <a:lvl3pPr>
              <a:defRPr sz="1800">
                <a:solidFill>
                  <a:srgbClr val="A75534"/>
                </a:solidFill>
              </a:defRPr>
            </a:lvl3pPr>
            <a:lvl4pPr>
              <a:defRPr sz="1800">
                <a:solidFill>
                  <a:srgbClr val="A75534"/>
                </a:solidFill>
              </a:defRPr>
            </a:lvl4pPr>
            <a:lvl5pPr>
              <a:defRPr sz="1800">
                <a:solidFill>
                  <a:srgbClr val="A75534"/>
                </a:solidFill>
              </a:defRPr>
            </a:lvl5pPr>
          </a:lstStyle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C96752-03D4-47C1-AF65-AB9BE9940335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99C38FE-3D95-4F29-9E13-19A29AD5EFC2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rgbClr val="003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37691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_COLOUR_BG5">
    <p:bg>
      <p:bgPr>
        <a:solidFill>
          <a:srgbClr val="6DCF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AD5E32-67F7-433E-80AC-7E81CA1D6C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A34D9EA-0CED-4E85-B2F0-17341F16C1AB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8860" y="882192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1E3378"/>
                </a:solidFill>
              </a:defRPr>
            </a:lvl1pPr>
            <a:lvl2pPr>
              <a:defRPr sz="1800">
                <a:solidFill>
                  <a:srgbClr val="1E3378"/>
                </a:solidFill>
              </a:defRPr>
            </a:lvl2pPr>
            <a:lvl3pPr>
              <a:defRPr sz="1800">
                <a:solidFill>
                  <a:srgbClr val="1E3378"/>
                </a:solidFill>
              </a:defRPr>
            </a:lvl3pPr>
            <a:lvl4pPr>
              <a:defRPr sz="1800">
                <a:solidFill>
                  <a:srgbClr val="1E3378"/>
                </a:solidFill>
              </a:defRPr>
            </a:lvl4pPr>
            <a:lvl5pPr>
              <a:defRPr sz="1800">
                <a:solidFill>
                  <a:srgbClr val="1E3378"/>
                </a:solidFill>
              </a:defRPr>
            </a:lvl5pPr>
          </a:lstStyle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F711926-946D-4031-95C0-4DF8DCFCC3F0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03F0612-5267-4585-B281-9C491C4E1A35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rgbClr val="0032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17368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LOSING1">
    <p:bg>
      <p:bgPr>
        <a:solidFill>
          <a:srgbClr val="6DCF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49F9D6BA-4369-4A77-B906-1DB3998CAEE6}"/>
              </a:ext>
            </a:extLst>
          </p:cNvPr>
          <p:cNvSpPr/>
          <p:nvPr userDrawn="1"/>
        </p:nvSpPr>
        <p:spPr>
          <a:xfrm>
            <a:off x="-369664" y="0"/>
            <a:ext cx="1259500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D3BEF3-BA94-4314-8B5C-E1B50DD15057}"/>
              </a:ext>
            </a:extLst>
          </p:cNvPr>
          <p:cNvSpPr/>
          <p:nvPr userDrawn="1"/>
        </p:nvSpPr>
        <p:spPr>
          <a:xfrm flipH="1">
            <a:off x="4699115" y="2011304"/>
            <a:ext cx="2827109" cy="2819035"/>
          </a:xfrm>
          <a:prstGeom prst="rect">
            <a:avLst/>
          </a:prstGeom>
          <a:solidFill>
            <a:schemeClr val="bg1"/>
          </a:solidFill>
          <a:ln w="9525">
            <a:solidFill>
              <a:srgbClr val="00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72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9F16787-8A53-41D0-B7DB-805E3E72C17B}"/>
              </a:ext>
            </a:extLst>
          </p:cNvPr>
          <p:cNvSpPr txBox="1">
            <a:spLocks/>
          </p:cNvSpPr>
          <p:nvPr userDrawn="1"/>
        </p:nvSpPr>
        <p:spPr>
          <a:xfrm>
            <a:off x="4699115" y="4524207"/>
            <a:ext cx="2820471" cy="314495"/>
          </a:xfrm>
          <a:prstGeom prst="rect">
            <a:avLst/>
          </a:prstGeom>
        </p:spPr>
        <p:txBody>
          <a:bodyPr vert="horz" lIns="66151" tIns="33076" rIns="66151" bIns="33076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GB" sz="1013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7BEF393-6511-46BA-9E6C-1CDE034CBF6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699115" y="2041527"/>
            <a:ext cx="2827111" cy="235902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140" b="0" baseline="0">
                <a:solidFill>
                  <a:srgbClr val="003249"/>
                </a:solidFill>
                <a:latin typeface="Arial" charset="0"/>
                <a:ea typeface="Arial" charset="0"/>
                <a:cs typeface="Arial" charset="0"/>
              </a:defRPr>
            </a:lvl1pPr>
            <a:lvl2pPr marL="330738" indent="0">
              <a:buNone/>
              <a:defRPr sz="1447" b="1"/>
            </a:lvl2pPr>
            <a:lvl3pPr marL="661477" indent="0">
              <a:buNone/>
              <a:defRPr sz="1302" b="1"/>
            </a:lvl3pPr>
            <a:lvl4pPr marL="992215" indent="0">
              <a:buNone/>
              <a:defRPr sz="1157" b="1"/>
            </a:lvl4pPr>
            <a:lvl5pPr marL="1322954" indent="0">
              <a:buNone/>
              <a:defRPr sz="1157" b="1"/>
            </a:lvl5pPr>
            <a:lvl6pPr marL="1653692" indent="0">
              <a:buNone/>
              <a:defRPr sz="1157" b="1"/>
            </a:lvl6pPr>
            <a:lvl7pPr marL="1984431" indent="0">
              <a:buNone/>
              <a:defRPr sz="1157" b="1"/>
            </a:lvl7pPr>
            <a:lvl8pPr marL="2315169" indent="0">
              <a:buNone/>
              <a:defRPr sz="1157" b="1"/>
            </a:lvl8pPr>
            <a:lvl9pPr marL="2645908" indent="0">
              <a:buNone/>
              <a:defRPr sz="1157" b="1"/>
            </a:lvl9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142739B0-932D-4E43-A871-586E86D63CDA}"/>
              </a:ext>
            </a:extLst>
          </p:cNvPr>
          <p:cNvSpPr txBox="1">
            <a:spLocks/>
          </p:cNvSpPr>
          <p:nvPr userDrawn="1"/>
        </p:nvSpPr>
        <p:spPr>
          <a:xfrm>
            <a:off x="4699115" y="1740025"/>
            <a:ext cx="2827111" cy="261521"/>
          </a:xfrm>
          <a:prstGeom prst="rect">
            <a:avLst/>
          </a:prstGeom>
        </p:spPr>
        <p:txBody>
          <a:bodyPr vert="horz" lIns="66151" tIns="33076" rIns="66151" bIns="33076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796" dirty="0">
                <a:solidFill>
                  <a:srgbClr val="8197A6"/>
                </a:solidFill>
                <a:latin typeface="Arial" charset="0"/>
                <a:ea typeface="Arial" charset="0"/>
                <a:cs typeface="Arial" charset="0"/>
              </a:rPr>
              <a:t>Produced by</a:t>
            </a:r>
            <a:endParaRPr lang="en-US" sz="796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495EE1E9-8C9C-4791-ADEC-8A6CB2EB49B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699115" y="4406774"/>
            <a:ext cx="2827111" cy="4235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500" b="0" baseline="0">
                <a:solidFill>
                  <a:srgbClr val="003249"/>
                </a:solidFill>
                <a:latin typeface="Arial" charset="0"/>
                <a:ea typeface="Arial" charset="0"/>
                <a:cs typeface="Arial" charset="0"/>
              </a:defRPr>
            </a:lvl1pPr>
            <a:lvl2pPr marL="330738" indent="0">
              <a:buNone/>
              <a:defRPr sz="1447" b="1"/>
            </a:lvl2pPr>
            <a:lvl3pPr marL="661477" indent="0">
              <a:buNone/>
              <a:defRPr sz="1302" b="1"/>
            </a:lvl3pPr>
            <a:lvl4pPr marL="992215" indent="0">
              <a:buNone/>
              <a:defRPr sz="1157" b="1"/>
            </a:lvl4pPr>
            <a:lvl5pPr marL="1322954" indent="0">
              <a:buNone/>
              <a:defRPr sz="1157" b="1"/>
            </a:lvl5pPr>
            <a:lvl6pPr marL="1653692" indent="0">
              <a:buNone/>
              <a:defRPr sz="1157" b="1"/>
            </a:lvl6pPr>
            <a:lvl7pPr marL="1984431" indent="0">
              <a:buNone/>
              <a:defRPr sz="1157" b="1"/>
            </a:lvl7pPr>
            <a:lvl8pPr marL="2315169" indent="0">
              <a:buNone/>
              <a:defRPr sz="1157" b="1"/>
            </a:lvl8pPr>
            <a:lvl9pPr marL="2645908" indent="0">
              <a:buNone/>
              <a:defRPr sz="1157" b="1"/>
            </a:lvl9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5740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0103AB9D-4033-450F-9AFB-12010B6E6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3" y="0"/>
            <a:ext cx="12192000" cy="6858000"/>
          </a:xfrm>
          <a:prstGeom prst="rect">
            <a:avLst/>
          </a:prstGeom>
        </p:spPr>
      </p:pic>
      <p:sp>
        <p:nvSpPr>
          <p:cNvPr id="34" name="Rectangle 38">
            <a:extLst>
              <a:ext uri="{FF2B5EF4-FFF2-40B4-BE49-F238E27FC236}">
                <a16:creationId xmlns:a16="http://schemas.microsoft.com/office/drawing/2014/main" id="{9C759BF4-95BD-4497-8F73-35566BC9CAF7}"/>
              </a:ext>
            </a:extLst>
          </p:cNvPr>
          <p:cNvSpPr/>
          <p:nvPr userDrawn="1"/>
        </p:nvSpPr>
        <p:spPr>
          <a:xfrm>
            <a:off x="-2" y="0"/>
            <a:ext cx="12225339" cy="6858000"/>
          </a:xfrm>
          <a:prstGeom prst="rect">
            <a:avLst/>
          </a:prstGeom>
          <a:solidFill>
            <a:srgbClr val="00324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lt1">
                  <a:alpha val="60000"/>
                </a:schemeClr>
              </a:solidFill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pic>
        <p:nvPicPr>
          <p:cNvPr id="32" name="Picture 58">
            <a:extLst>
              <a:ext uri="{FF2B5EF4-FFF2-40B4-BE49-F238E27FC236}">
                <a16:creationId xmlns:a16="http://schemas.microsoft.com/office/drawing/2014/main" id="{A9766FEA-5C39-42C1-9AEE-A80D8B6D13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600" y="882000"/>
            <a:ext cx="11795828" cy="53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Text Box 38">
            <a:extLst>
              <a:ext uri="{FF2B5EF4-FFF2-40B4-BE49-F238E27FC236}">
                <a16:creationId xmlns:a16="http://schemas.microsoft.com/office/drawing/2014/main" id="{CC8E513C-B257-4001-A64F-C4F555784E6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05939" y="6201716"/>
            <a:ext cx="375149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 lvl="2" algn="r">
              <a:spcBef>
                <a:spcPct val="50000"/>
              </a:spcBef>
            </a:pPr>
            <a:fld id="{BBA2E11D-44E1-43DD-A173-928128880055}" type="slidenum">
              <a:rPr lang="en-GB" sz="800" noProof="1" smtClean="0">
                <a:solidFill>
                  <a:srgbClr val="8197A6"/>
                </a:solidFill>
                <a:latin typeface="Arial" charset="0"/>
                <a:ea typeface="Arial" charset="0"/>
                <a:cs typeface="Arial" charset="0"/>
              </a:rPr>
              <a:pPr lvl="2" algn="r">
                <a:spcBef>
                  <a:spcPct val="50000"/>
                </a:spcBef>
              </a:pPr>
              <a:t>‹#›</a:t>
            </a:fld>
            <a:endParaRPr lang="en-GB" sz="800" b="0" i="0" noProof="0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75813CB-4394-43D3-A6B9-ACE26136B241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25E3871-9DD3-4380-BBB0-9E0A8BFDF550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Picture 5">
            <a:extLst>
              <a:ext uri="{FF2B5EF4-FFF2-40B4-BE49-F238E27FC236}">
                <a16:creationId xmlns:a16="http://schemas.microsoft.com/office/drawing/2014/main" id="{663393E8-7604-477C-92ED-F503CA6D7EE9}"/>
              </a:ext>
            </a:extLst>
          </p:cNvPr>
          <p:cNvPicPr>
            <a:picLocks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2800" y="6584400"/>
            <a:ext cx="1638000" cy="1044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/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73" y="6449087"/>
            <a:ext cx="9956800" cy="40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7154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F73144F-B6DA-43DE-8986-0AB5D2CDA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154800"/>
            <a:ext cx="10108800" cy="565200"/>
          </a:xfrm>
        </p:spPr>
        <p:txBody>
          <a:bodyPr/>
          <a:lstStyle>
            <a:lvl1pPr algn="l">
              <a:defRPr sz="30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4E70818-9563-4F06-956D-FEFEF006586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8262" y="882000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61AD377-1350-4EFA-894B-5CEA5EA7AA40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rgbClr val="00324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0652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G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DA398890-117D-44A3-97A3-567CB60E6D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33" y="-1"/>
            <a:ext cx="12191999" cy="6858001"/>
          </a:xfrm>
          <a:prstGeom prst="rect">
            <a:avLst/>
          </a:prstGeom>
        </p:spPr>
      </p:pic>
      <p:sp>
        <p:nvSpPr>
          <p:cNvPr id="34" name="Rectangle 38">
            <a:extLst>
              <a:ext uri="{FF2B5EF4-FFF2-40B4-BE49-F238E27FC236}">
                <a16:creationId xmlns:a16="http://schemas.microsoft.com/office/drawing/2014/main" id="{9C759BF4-95BD-4497-8F73-35566BC9CAF7}"/>
              </a:ext>
            </a:extLst>
          </p:cNvPr>
          <p:cNvSpPr/>
          <p:nvPr userDrawn="1"/>
        </p:nvSpPr>
        <p:spPr>
          <a:xfrm>
            <a:off x="-1" y="0"/>
            <a:ext cx="12222000" cy="6858000"/>
          </a:xfrm>
          <a:prstGeom prst="rect">
            <a:avLst/>
          </a:prstGeom>
          <a:solidFill>
            <a:srgbClr val="00324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lt1">
                  <a:alpha val="60000"/>
                </a:schemeClr>
              </a:solidFill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600" y="882000"/>
            <a:ext cx="11764800" cy="53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32" name="Picture 58">
            <a:extLst>
              <a:ext uri="{FF2B5EF4-FFF2-40B4-BE49-F238E27FC236}">
                <a16:creationId xmlns:a16="http://schemas.microsoft.com/office/drawing/2014/main" id="{A9766FEA-5C39-42C1-9AEE-A80D8B6D13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sp>
        <p:nvSpPr>
          <p:cNvPr id="5" name="Text Box 38">
            <a:extLst>
              <a:ext uri="{FF2B5EF4-FFF2-40B4-BE49-F238E27FC236}">
                <a16:creationId xmlns:a16="http://schemas.microsoft.com/office/drawing/2014/main" id="{7EAA3B37-8161-430C-A74C-2E26E270DE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05939" y="6201716"/>
            <a:ext cx="375149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 lvl="2" algn="r">
              <a:spcBef>
                <a:spcPct val="50000"/>
              </a:spcBef>
            </a:pPr>
            <a:fld id="{BBA2E11D-44E1-43DD-A173-928128880055}" type="slidenum">
              <a:rPr lang="en-GB" sz="800" noProof="1" smtClean="0">
                <a:solidFill>
                  <a:srgbClr val="8197A6"/>
                </a:solidFill>
                <a:latin typeface="Arial" charset="0"/>
                <a:ea typeface="Arial" charset="0"/>
                <a:cs typeface="Arial" charset="0"/>
              </a:rPr>
              <a:pPr lvl="2" algn="r">
                <a:spcBef>
                  <a:spcPct val="50000"/>
                </a:spcBef>
              </a:pPr>
              <a:t>‹#›</a:t>
            </a:fld>
            <a:endParaRPr lang="en-GB" sz="800" b="0" i="0" noProof="0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5880B0D-A6A8-4687-98E2-A96E60FA37AA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49C1B0E-6D53-4CDD-9145-B0B42CF57C06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Picture 5">
            <a:extLst>
              <a:ext uri="{FF2B5EF4-FFF2-40B4-BE49-F238E27FC236}">
                <a16:creationId xmlns:a16="http://schemas.microsoft.com/office/drawing/2014/main" id="{AFACDF93-324D-4973-8C62-633313B491BB}"/>
              </a:ext>
            </a:extLst>
          </p:cNvPr>
          <p:cNvPicPr>
            <a:picLocks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2800" y="6584400"/>
            <a:ext cx="1638000" cy="1044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/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9" y="6449973"/>
            <a:ext cx="9956800" cy="40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659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7" hidden="1">
            <a:extLst>
              <a:ext uri="{FF2B5EF4-FFF2-40B4-BE49-F238E27FC236}">
                <a16:creationId xmlns:a16="http://schemas.microsoft.com/office/drawing/2014/main" id="{978F2107-068F-4327-9136-6EB3073A4403}"/>
              </a:ext>
            </a:extLst>
          </p:cNvPr>
          <p:cNvGrpSpPr/>
          <p:nvPr userDrawn="1"/>
        </p:nvGrpSpPr>
        <p:grpSpPr>
          <a:xfrm>
            <a:off x="443470" y="3456849"/>
            <a:ext cx="11852806" cy="2970388"/>
            <a:chOff x="442260" y="3600153"/>
            <a:chExt cx="11820483" cy="2970388"/>
          </a:xfrm>
        </p:grpSpPr>
        <p:cxnSp>
          <p:nvCxnSpPr>
            <p:cNvPr id="7" name="Straight Connector 38">
              <a:extLst>
                <a:ext uri="{FF2B5EF4-FFF2-40B4-BE49-F238E27FC236}">
                  <a16:creationId xmlns:a16="http://schemas.microsoft.com/office/drawing/2014/main" id="{B5909EFF-FFE7-4DCA-BB35-2930538F8575}"/>
                </a:ext>
              </a:extLst>
            </p:cNvPr>
            <p:cNvCxnSpPr/>
            <p:nvPr userDrawn="1"/>
          </p:nvCxnSpPr>
          <p:spPr>
            <a:xfrm flipV="1">
              <a:off x="930228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39">
              <a:extLst>
                <a:ext uri="{FF2B5EF4-FFF2-40B4-BE49-F238E27FC236}">
                  <a16:creationId xmlns:a16="http://schemas.microsoft.com/office/drawing/2014/main" id="{BBF66BD5-8EBB-4321-AEA7-778A769BCD0F}"/>
                </a:ext>
              </a:extLst>
            </p:cNvPr>
            <p:cNvCxnSpPr/>
            <p:nvPr userDrawn="1"/>
          </p:nvCxnSpPr>
          <p:spPr>
            <a:xfrm flipV="1">
              <a:off x="877305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40">
              <a:extLst>
                <a:ext uri="{FF2B5EF4-FFF2-40B4-BE49-F238E27FC236}">
                  <a16:creationId xmlns:a16="http://schemas.microsoft.com/office/drawing/2014/main" id="{B6105F55-6F73-4EAC-A6FE-341C1EDD082D}"/>
                </a:ext>
              </a:extLst>
            </p:cNvPr>
            <p:cNvCxnSpPr/>
            <p:nvPr userDrawn="1"/>
          </p:nvCxnSpPr>
          <p:spPr>
            <a:xfrm flipV="1">
              <a:off x="8235524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41">
              <a:extLst>
                <a:ext uri="{FF2B5EF4-FFF2-40B4-BE49-F238E27FC236}">
                  <a16:creationId xmlns:a16="http://schemas.microsoft.com/office/drawing/2014/main" id="{231C4A1D-0D18-4C45-8CD2-9B482D211697}"/>
                </a:ext>
              </a:extLst>
            </p:cNvPr>
            <p:cNvCxnSpPr/>
            <p:nvPr userDrawn="1"/>
          </p:nvCxnSpPr>
          <p:spPr>
            <a:xfrm flipV="1">
              <a:off x="786603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2">
              <a:extLst>
                <a:ext uri="{FF2B5EF4-FFF2-40B4-BE49-F238E27FC236}">
                  <a16:creationId xmlns:a16="http://schemas.microsoft.com/office/drawing/2014/main" id="{887B699A-26D9-4993-847C-C919922EE7EC}"/>
                </a:ext>
              </a:extLst>
            </p:cNvPr>
            <p:cNvCxnSpPr/>
            <p:nvPr userDrawn="1"/>
          </p:nvCxnSpPr>
          <p:spPr>
            <a:xfrm flipV="1">
              <a:off x="7498863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43">
              <a:extLst>
                <a:ext uri="{FF2B5EF4-FFF2-40B4-BE49-F238E27FC236}">
                  <a16:creationId xmlns:a16="http://schemas.microsoft.com/office/drawing/2014/main" id="{2861B340-F5C1-4BA1-BA98-8D650473066B}"/>
                </a:ext>
              </a:extLst>
            </p:cNvPr>
            <p:cNvCxnSpPr/>
            <p:nvPr userDrawn="1"/>
          </p:nvCxnSpPr>
          <p:spPr>
            <a:xfrm flipV="1">
              <a:off x="7127208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44">
              <a:extLst>
                <a:ext uri="{FF2B5EF4-FFF2-40B4-BE49-F238E27FC236}">
                  <a16:creationId xmlns:a16="http://schemas.microsoft.com/office/drawing/2014/main" id="{C3568F9F-131F-4452-A304-F5E5399BCD8C}"/>
                </a:ext>
              </a:extLst>
            </p:cNvPr>
            <p:cNvCxnSpPr/>
            <p:nvPr userDrawn="1"/>
          </p:nvCxnSpPr>
          <p:spPr>
            <a:xfrm flipV="1">
              <a:off x="6758651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45">
              <a:extLst>
                <a:ext uri="{FF2B5EF4-FFF2-40B4-BE49-F238E27FC236}">
                  <a16:creationId xmlns:a16="http://schemas.microsoft.com/office/drawing/2014/main" id="{CF836D01-B716-45B7-86B0-7412F0310BC3}"/>
                </a:ext>
              </a:extLst>
            </p:cNvPr>
            <p:cNvCxnSpPr/>
            <p:nvPr userDrawn="1"/>
          </p:nvCxnSpPr>
          <p:spPr>
            <a:xfrm flipV="1">
              <a:off x="638946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46">
              <a:extLst>
                <a:ext uri="{FF2B5EF4-FFF2-40B4-BE49-F238E27FC236}">
                  <a16:creationId xmlns:a16="http://schemas.microsoft.com/office/drawing/2014/main" id="{456D7560-3022-407D-A56A-387D1CF7CBBE}"/>
                </a:ext>
              </a:extLst>
            </p:cNvPr>
            <p:cNvCxnSpPr/>
            <p:nvPr userDrawn="1"/>
          </p:nvCxnSpPr>
          <p:spPr>
            <a:xfrm flipV="1">
              <a:off x="6009868" y="3607282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47">
              <a:extLst>
                <a:ext uri="{FF2B5EF4-FFF2-40B4-BE49-F238E27FC236}">
                  <a16:creationId xmlns:a16="http://schemas.microsoft.com/office/drawing/2014/main" id="{C7A0A529-063D-45DD-8385-C74DBDC59E7E}"/>
                </a:ext>
              </a:extLst>
            </p:cNvPr>
            <p:cNvCxnSpPr/>
            <p:nvPr userDrawn="1"/>
          </p:nvCxnSpPr>
          <p:spPr>
            <a:xfrm flipV="1">
              <a:off x="564398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48">
              <a:extLst>
                <a:ext uri="{FF2B5EF4-FFF2-40B4-BE49-F238E27FC236}">
                  <a16:creationId xmlns:a16="http://schemas.microsoft.com/office/drawing/2014/main" id="{A931E34D-B55F-40AD-83AF-7163B7D714F7}"/>
                </a:ext>
              </a:extLst>
            </p:cNvPr>
            <p:cNvCxnSpPr/>
            <p:nvPr userDrawn="1"/>
          </p:nvCxnSpPr>
          <p:spPr>
            <a:xfrm flipV="1">
              <a:off x="5269261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49">
              <a:extLst>
                <a:ext uri="{FF2B5EF4-FFF2-40B4-BE49-F238E27FC236}">
                  <a16:creationId xmlns:a16="http://schemas.microsoft.com/office/drawing/2014/main" id="{85C0AB43-36CD-4E1C-BBD6-F6E40C7E2D07}"/>
                </a:ext>
              </a:extLst>
            </p:cNvPr>
            <p:cNvCxnSpPr/>
            <p:nvPr userDrawn="1"/>
          </p:nvCxnSpPr>
          <p:spPr>
            <a:xfrm flipV="1">
              <a:off x="488966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50">
              <a:extLst>
                <a:ext uri="{FF2B5EF4-FFF2-40B4-BE49-F238E27FC236}">
                  <a16:creationId xmlns:a16="http://schemas.microsoft.com/office/drawing/2014/main" id="{78CD91FC-28C9-4AC7-87D2-3236ADA79432}"/>
                </a:ext>
              </a:extLst>
            </p:cNvPr>
            <p:cNvCxnSpPr/>
            <p:nvPr userDrawn="1"/>
          </p:nvCxnSpPr>
          <p:spPr>
            <a:xfrm flipV="1">
              <a:off x="4523327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51">
              <a:extLst>
                <a:ext uri="{FF2B5EF4-FFF2-40B4-BE49-F238E27FC236}">
                  <a16:creationId xmlns:a16="http://schemas.microsoft.com/office/drawing/2014/main" id="{43CC5094-48A5-4786-A10E-9CE8FDA8F34F}"/>
                </a:ext>
              </a:extLst>
            </p:cNvPr>
            <p:cNvCxnSpPr/>
            <p:nvPr userDrawn="1"/>
          </p:nvCxnSpPr>
          <p:spPr>
            <a:xfrm flipV="1">
              <a:off x="415592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52">
              <a:extLst>
                <a:ext uri="{FF2B5EF4-FFF2-40B4-BE49-F238E27FC236}">
                  <a16:creationId xmlns:a16="http://schemas.microsoft.com/office/drawing/2014/main" id="{B1CF75A4-9F1F-48F6-AFDA-C7897F2C1B55}"/>
                </a:ext>
              </a:extLst>
            </p:cNvPr>
            <p:cNvCxnSpPr/>
            <p:nvPr userDrawn="1"/>
          </p:nvCxnSpPr>
          <p:spPr>
            <a:xfrm flipV="1">
              <a:off x="3786582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53">
              <a:extLst>
                <a:ext uri="{FF2B5EF4-FFF2-40B4-BE49-F238E27FC236}">
                  <a16:creationId xmlns:a16="http://schemas.microsoft.com/office/drawing/2014/main" id="{D8B3EC32-3BCC-4CF3-A8AB-D5695C387FB1}"/>
                </a:ext>
              </a:extLst>
            </p:cNvPr>
            <p:cNvCxnSpPr/>
            <p:nvPr userDrawn="1"/>
          </p:nvCxnSpPr>
          <p:spPr>
            <a:xfrm flipV="1">
              <a:off x="342049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54">
              <a:extLst>
                <a:ext uri="{FF2B5EF4-FFF2-40B4-BE49-F238E27FC236}">
                  <a16:creationId xmlns:a16="http://schemas.microsoft.com/office/drawing/2014/main" id="{646D2636-826F-4188-AECD-8E9F547C330E}"/>
                </a:ext>
              </a:extLst>
            </p:cNvPr>
            <p:cNvCxnSpPr/>
            <p:nvPr userDrawn="1"/>
          </p:nvCxnSpPr>
          <p:spPr>
            <a:xfrm flipV="1">
              <a:off x="305109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55">
              <a:extLst>
                <a:ext uri="{FF2B5EF4-FFF2-40B4-BE49-F238E27FC236}">
                  <a16:creationId xmlns:a16="http://schemas.microsoft.com/office/drawing/2014/main" id="{D5190618-4665-4F2E-8844-020AD30239F6}"/>
                </a:ext>
              </a:extLst>
            </p:cNvPr>
            <p:cNvCxnSpPr/>
            <p:nvPr userDrawn="1"/>
          </p:nvCxnSpPr>
          <p:spPr>
            <a:xfrm flipV="1">
              <a:off x="2674287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56">
              <a:extLst>
                <a:ext uri="{FF2B5EF4-FFF2-40B4-BE49-F238E27FC236}">
                  <a16:creationId xmlns:a16="http://schemas.microsoft.com/office/drawing/2014/main" id="{E501E497-7672-440E-967B-911C1D6B4B10}"/>
                </a:ext>
              </a:extLst>
            </p:cNvPr>
            <p:cNvCxnSpPr/>
            <p:nvPr userDrawn="1"/>
          </p:nvCxnSpPr>
          <p:spPr>
            <a:xfrm flipV="1">
              <a:off x="230853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57">
              <a:extLst>
                <a:ext uri="{FF2B5EF4-FFF2-40B4-BE49-F238E27FC236}">
                  <a16:creationId xmlns:a16="http://schemas.microsoft.com/office/drawing/2014/main" id="{8A688C29-83E0-4CC9-A8C5-B6B30A57710C}"/>
                </a:ext>
              </a:extLst>
            </p:cNvPr>
            <p:cNvCxnSpPr/>
            <p:nvPr userDrawn="1"/>
          </p:nvCxnSpPr>
          <p:spPr>
            <a:xfrm flipV="1">
              <a:off x="193107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58">
              <a:extLst>
                <a:ext uri="{FF2B5EF4-FFF2-40B4-BE49-F238E27FC236}">
                  <a16:creationId xmlns:a16="http://schemas.microsoft.com/office/drawing/2014/main" id="{8D3348AE-2C08-472A-92E4-12BF79B738D1}"/>
                </a:ext>
              </a:extLst>
            </p:cNvPr>
            <p:cNvCxnSpPr/>
            <p:nvPr userDrawn="1"/>
          </p:nvCxnSpPr>
          <p:spPr>
            <a:xfrm flipV="1">
              <a:off x="155844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59">
              <a:extLst>
                <a:ext uri="{FF2B5EF4-FFF2-40B4-BE49-F238E27FC236}">
                  <a16:creationId xmlns:a16="http://schemas.microsoft.com/office/drawing/2014/main" id="{D93531AE-9D57-49CA-BC46-F7384685F786}"/>
                </a:ext>
              </a:extLst>
            </p:cNvPr>
            <p:cNvCxnSpPr/>
            <p:nvPr userDrawn="1"/>
          </p:nvCxnSpPr>
          <p:spPr>
            <a:xfrm flipV="1">
              <a:off x="118838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60">
              <a:extLst>
                <a:ext uri="{FF2B5EF4-FFF2-40B4-BE49-F238E27FC236}">
                  <a16:creationId xmlns:a16="http://schemas.microsoft.com/office/drawing/2014/main" id="{6130565B-76F2-434C-8896-54E337D6B462}"/>
                </a:ext>
              </a:extLst>
            </p:cNvPr>
            <p:cNvCxnSpPr/>
            <p:nvPr userDrawn="1"/>
          </p:nvCxnSpPr>
          <p:spPr>
            <a:xfrm flipV="1">
              <a:off x="81408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61">
              <a:extLst>
                <a:ext uri="{FF2B5EF4-FFF2-40B4-BE49-F238E27FC236}">
                  <a16:creationId xmlns:a16="http://schemas.microsoft.com/office/drawing/2014/main" id="{A0D45B84-40CC-46CF-ACE4-C3A1732817B3}"/>
                </a:ext>
              </a:extLst>
            </p:cNvPr>
            <p:cNvCxnSpPr/>
            <p:nvPr userDrawn="1"/>
          </p:nvCxnSpPr>
          <p:spPr>
            <a:xfrm flipV="1">
              <a:off x="44226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600" y="882000"/>
            <a:ext cx="11764800" cy="53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47A283E-2E94-448F-92E5-2474B2498001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5278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3D3CCAE-5E68-40B7-96F4-1867CB3C21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graphicFrame>
        <p:nvGraphicFramePr>
          <p:cNvPr id="3" name="Chart 62">
            <a:extLst>
              <a:ext uri="{FF2B5EF4-FFF2-40B4-BE49-F238E27FC236}">
                <a16:creationId xmlns:a16="http://schemas.microsoft.com/office/drawing/2014/main" id="{F74DFCCB-83DE-47F4-9FF3-8FAEE5BF92D8}"/>
              </a:ext>
            </a:extLst>
          </p:cNvPr>
          <p:cNvGraphicFramePr/>
          <p:nvPr userDrawn="1"/>
        </p:nvGraphicFramePr>
        <p:xfrm>
          <a:off x="279036" y="1321782"/>
          <a:ext cx="11656060" cy="4623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62">
            <a:extLst>
              <a:ext uri="{FF2B5EF4-FFF2-40B4-BE49-F238E27FC236}">
                <a16:creationId xmlns:a16="http://schemas.microsoft.com/office/drawing/2014/main" id="{1D3688BC-A29F-4FC4-A11A-398FE4188E1F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776204199"/>
              </p:ext>
            </p:extLst>
          </p:nvPr>
        </p:nvGraphicFramePr>
        <p:xfrm>
          <a:off x="278274" y="1348840"/>
          <a:ext cx="11624275" cy="4718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D8F5593-453E-4297-89C3-AF572A2F008F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18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00"/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"/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300"/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00"/>
                            </p:stCondLst>
                            <p:childTnLst>
                              <p:par>
                                <p:cTn id="6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300"/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00"/>
                            </p:stCondLst>
                            <p:childTnLst>
                              <p:par>
                                <p:cTn id="6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300"/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00"/>
                            </p:stCondLst>
                            <p:childTnLst>
                              <p:par>
                                <p:cTn id="7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300"/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400"/>
                            </p:stCondLst>
                            <p:childTnLst>
                              <p:par>
                                <p:cTn id="7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300"/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00"/>
                            </p:stCondLst>
                            <p:childTnLst>
                              <p:par>
                                <p:cTn id="8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300"/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300"/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300"/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600"/>
                            </p:stCondLst>
                            <p:childTnLst>
                              <p:par>
                                <p:cTn id="9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300"/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900"/>
                            </p:stCondLst>
                            <p:childTnLst>
                              <p:par>
                                <p:cTn id="9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300"/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00"/>
                            </p:stCondLst>
                            <p:childTnLst>
                              <p:par>
                                <p:cTn id="10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300"/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300"/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  <p:bldGraphic spid="6" grpId="0">
        <p:bldSub>
          <a:bldChart bld="category"/>
        </p:bldSub>
      </p:bldGraphic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A1B31BE-8F00-4FD0-B83D-49F14B7AAC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graphicFrame>
        <p:nvGraphicFramePr>
          <p:cNvPr id="3" name="Chart 62">
            <a:extLst>
              <a:ext uri="{FF2B5EF4-FFF2-40B4-BE49-F238E27FC236}">
                <a16:creationId xmlns:a16="http://schemas.microsoft.com/office/drawing/2014/main" id="{ACF06B11-18F4-4720-A183-165C1FB85F61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737926873"/>
              </p:ext>
            </p:extLst>
          </p:nvPr>
        </p:nvGraphicFramePr>
        <p:xfrm>
          <a:off x="279036" y="1219353"/>
          <a:ext cx="11656060" cy="4735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805BBD0-4E77-4901-8F9B-5C34F6E0468A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012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3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3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3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00"/>
                                        <p:tgtEl>
                                          <p:spTgt spid="3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"/>
                                        <p:tgtEl>
                                          <p:spTgt spid="3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300"/>
                                        <p:tgtEl>
                                          <p:spTgt spid="3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00"/>
                            </p:stCondLst>
                            <p:childTnLst>
                              <p:par>
                                <p:cTn id="6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300"/>
                                        <p:tgtEl>
                                          <p:spTgt spid="3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3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00"/>
                            </p:stCondLst>
                            <p:childTnLst>
                              <p:par>
                                <p:cTn id="6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300"/>
                                        <p:tgtEl>
                                          <p:spTgt spid="3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00"/>
                            </p:stCondLst>
                            <p:childTnLst>
                              <p:par>
                                <p:cTn id="7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300"/>
                                        <p:tgtEl>
                                          <p:spTgt spid="3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400"/>
                            </p:stCondLst>
                            <p:childTnLst>
                              <p:par>
                                <p:cTn id="7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300"/>
                                        <p:tgtEl>
                                          <p:spTgt spid="3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00"/>
                            </p:stCondLst>
                            <p:childTnLst>
                              <p:par>
                                <p:cTn id="8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300"/>
                                        <p:tgtEl>
                                          <p:spTgt spid="3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300"/>
                                        <p:tgtEl>
                                          <p:spTgt spid="3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300"/>
                                        <p:tgtEl>
                                          <p:spTgt spid="3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600"/>
                            </p:stCondLst>
                            <p:childTnLst>
                              <p:par>
                                <p:cTn id="9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300"/>
                                        <p:tgtEl>
                                          <p:spTgt spid="3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900"/>
                            </p:stCondLst>
                            <p:childTnLst>
                              <p:par>
                                <p:cTn id="9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300"/>
                                        <p:tgtEl>
                                          <p:spTgt spid="3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00"/>
                            </p:stCondLst>
                            <p:childTnLst>
                              <p:par>
                                <p:cTn id="10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300"/>
                                        <p:tgtEl>
                                          <p:spTgt spid="3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5">
            <a:extLst>
              <a:ext uri="{FF2B5EF4-FFF2-40B4-BE49-F238E27FC236}">
                <a16:creationId xmlns:a16="http://schemas.microsoft.com/office/drawing/2014/main" id="{F49FFC1C-3741-4844-8C3F-E4F557524424}"/>
              </a:ext>
            </a:extLst>
          </p:cNvPr>
          <p:cNvGrpSpPr/>
          <p:nvPr userDrawn="1"/>
        </p:nvGrpSpPr>
        <p:grpSpPr>
          <a:xfrm>
            <a:off x="-6583" y="-3"/>
            <a:ext cx="12302859" cy="6858003"/>
            <a:chOff x="-6566" y="-2"/>
            <a:chExt cx="12269309" cy="6858002"/>
          </a:xfrm>
        </p:grpSpPr>
        <p:sp>
          <p:nvSpPr>
            <p:cNvPr id="5" name="Rectangle 36" hidden="1">
              <a:extLst>
                <a:ext uri="{FF2B5EF4-FFF2-40B4-BE49-F238E27FC236}">
                  <a16:creationId xmlns:a16="http://schemas.microsoft.com/office/drawing/2014/main" id="{0BD74276-8ED2-4824-9998-0BAA3955CD95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02" dirty="0"/>
            </a:p>
          </p:txBody>
        </p:sp>
        <p:grpSp>
          <p:nvGrpSpPr>
            <p:cNvPr id="6" name="Group 37" hidden="1">
              <a:extLst>
                <a:ext uri="{FF2B5EF4-FFF2-40B4-BE49-F238E27FC236}">
                  <a16:creationId xmlns:a16="http://schemas.microsoft.com/office/drawing/2014/main" id="{978F2107-068F-4327-9136-6EB3073A4403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7" name="Straight Connector 38">
                <a:extLst>
                  <a:ext uri="{FF2B5EF4-FFF2-40B4-BE49-F238E27FC236}">
                    <a16:creationId xmlns:a16="http://schemas.microsoft.com/office/drawing/2014/main" id="{B5909EFF-FFE7-4DCA-BB35-2930538F8575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39">
                <a:extLst>
                  <a:ext uri="{FF2B5EF4-FFF2-40B4-BE49-F238E27FC236}">
                    <a16:creationId xmlns:a16="http://schemas.microsoft.com/office/drawing/2014/main" id="{BBF66BD5-8EBB-4321-AEA7-778A769BCD0F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40">
                <a:extLst>
                  <a:ext uri="{FF2B5EF4-FFF2-40B4-BE49-F238E27FC236}">
                    <a16:creationId xmlns:a16="http://schemas.microsoft.com/office/drawing/2014/main" id="{B6105F55-6F73-4EAC-A6FE-341C1EDD082D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1">
                <a:extLst>
                  <a:ext uri="{FF2B5EF4-FFF2-40B4-BE49-F238E27FC236}">
                    <a16:creationId xmlns:a16="http://schemas.microsoft.com/office/drawing/2014/main" id="{231C4A1D-0D18-4C45-8CD2-9B482D211697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42">
                <a:extLst>
                  <a:ext uri="{FF2B5EF4-FFF2-40B4-BE49-F238E27FC236}">
                    <a16:creationId xmlns:a16="http://schemas.microsoft.com/office/drawing/2014/main" id="{887B699A-26D9-4993-847C-C919922EE7EC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3">
                <a:extLst>
                  <a:ext uri="{FF2B5EF4-FFF2-40B4-BE49-F238E27FC236}">
                    <a16:creationId xmlns:a16="http://schemas.microsoft.com/office/drawing/2014/main" id="{2861B340-F5C1-4BA1-BA98-8D650473066B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4">
                <a:extLst>
                  <a:ext uri="{FF2B5EF4-FFF2-40B4-BE49-F238E27FC236}">
                    <a16:creationId xmlns:a16="http://schemas.microsoft.com/office/drawing/2014/main" id="{C3568F9F-131F-4452-A304-F5E5399BCD8C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5">
                <a:extLst>
                  <a:ext uri="{FF2B5EF4-FFF2-40B4-BE49-F238E27FC236}">
                    <a16:creationId xmlns:a16="http://schemas.microsoft.com/office/drawing/2014/main" id="{CF836D01-B716-45B7-86B0-7412F0310BC3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6">
                <a:extLst>
                  <a:ext uri="{FF2B5EF4-FFF2-40B4-BE49-F238E27FC236}">
                    <a16:creationId xmlns:a16="http://schemas.microsoft.com/office/drawing/2014/main" id="{456D7560-3022-407D-A56A-387D1CF7CBBE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7">
                <a:extLst>
                  <a:ext uri="{FF2B5EF4-FFF2-40B4-BE49-F238E27FC236}">
                    <a16:creationId xmlns:a16="http://schemas.microsoft.com/office/drawing/2014/main" id="{C7A0A529-063D-45DD-8385-C74DBDC59E7E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8">
                <a:extLst>
                  <a:ext uri="{FF2B5EF4-FFF2-40B4-BE49-F238E27FC236}">
                    <a16:creationId xmlns:a16="http://schemas.microsoft.com/office/drawing/2014/main" id="{A931E34D-B55F-40AD-83AF-7163B7D714F7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9">
                <a:extLst>
                  <a:ext uri="{FF2B5EF4-FFF2-40B4-BE49-F238E27FC236}">
                    <a16:creationId xmlns:a16="http://schemas.microsoft.com/office/drawing/2014/main" id="{85C0AB43-36CD-4E1C-BBD6-F6E40C7E2D07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50">
                <a:extLst>
                  <a:ext uri="{FF2B5EF4-FFF2-40B4-BE49-F238E27FC236}">
                    <a16:creationId xmlns:a16="http://schemas.microsoft.com/office/drawing/2014/main" id="{78CD91FC-28C9-4AC7-87D2-3236ADA79432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51">
                <a:extLst>
                  <a:ext uri="{FF2B5EF4-FFF2-40B4-BE49-F238E27FC236}">
                    <a16:creationId xmlns:a16="http://schemas.microsoft.com/office/drawing/2014/main" id="{43CC5094-48A5-4786-A10E-9CE8FDA8F34F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52">
                <a:extLst>
                  <a:ext uri="{FF2B5EF4-FFF2-40B4-BE49-F238E27FC236}">
                    <a16:creationId xmlns:a16="http://schemas.microsoft.com/office/drawing/2014/main" id="{B1CF75A4-9F1F-48F6-AFDA-C7897F2C1B55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3">
                <a:extLst>
                  <a:ext uri="{FF2B5EF4-FFF2-40B4-BE49-F238E27FC236}">
                    <a16:creationId xmlns:a16="http://schemas.microsoft.com/office/drawing/2014/main" id="{D8B3EC32-3BCC-4CF3-A8AB-D5695C387FB1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4">
                <a:extLst>
                  <a:ext uri="{FF2B5EF4-FFF2-40B4-BE49-F238E27FC236}">
                    <a16:creationId xmlns:a16="http://schemas.microsoft.com/office/drawing/2014/main" id="{646D2636-826F-4188-AECD-8E9F547C330E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5">
                <a:extLst>
                  <a:ext uri="{FF2B5EF4-FFF2-40B4-BE49-F238E27FC236}">
                    <a16:creationId xmlns:a16="http://schemas.microsoft.com/office/drawing/2014/main" id="{D5190618-4665-4F2E-8844-020AD30239F6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6">
                <a:extLst>
                  <a:ext uri="{FF2B5EF4-FFF2-40B4-BE49-F238E27FC236}">
                    <a16:creationId xmlns:a16="http://schemas.microsoft.com/office/drawing/2014/main" id="{E501E497-7672-440E-967B-911C1D6B4B10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7">
                <a:extLst>
                  <a:ext uri="{FF2B5EF4-FFF2-40B4-BE49-F238E27FC236}">
                    <a16:creationId xmlns:a16="http://schemas.microsoft.com/office/drawing/2014/main" id="{8A688C29-83E0-4CC9-A8C5-B6B30A57710C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8">
                <a:extLst>
                  <a:ext uri="{FF2B5EF4-FFF2-40B4-BE49-F238E27FC236}">
                    <a16:creationId xmlns:a16="http://schemas.microsoft.com/office/drawing/2014/main" id="{8D3348AE-2C08-472A-92E4-12BF79B738D1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9">
                <a:extLst>
                  <a:ext uri="{FF2B5EF4-FFF2-40B4-BE49-F238E27FC236}">
                    <a16:creationId xmlns:a16="http://schemas.microsoft.com/office/drawing/2014/main" id="{D93531AE-9D57-49CA-BC46-F7384685F786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60">
                <a:extLst>
                  <a:ext uri="{FF2B5EF4-FFF2-40B4-BE49-F238E27FC236}">
                    <a16:creationId xmlns:a16="http://schemas.microsoft.com/office/drawing/2014/main" id="{6130565B-76F2-434C-8896-54E337D6B462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61">
                <a:extLst>
                  <a:ext uri="{FF2B5EF4-FFF2-40B4-BE49-F238E27FC236}">
                    <a16:creationId xmlns:a16="http://schemas.microsoft.com/office/drawing/2014/main" id="{A0D45B84-40CC-46CF-ACE4-C3A1732817B3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860" y="882000"/>
            <a:ext cx="11764800" cy="53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35473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5">
            <a:extLst>
              <a:ext uri="{FF2B5EF4-FFF2-40B4-BE49-F238E27FC236}">
                <a16:creationId xmlns:a16="http://schemas.microsoft.com/office/drawing/2014/main" id="{15C1165B-50AC-46F5-B945-37FE6AF1F392}"/>
              </a:ext>
            </a:extLst>
          </p:cNvPr>
          <p:cNvGrpSpPr/>
          <p:nvPr userDrawn="1"/>
        </p:nvGrpSpPr>
        <p:grpSpPr>
          <a:xfrm>
            <a:off x="-6583" y="-3"/>
            <a:ext cx="12302859" cy="6858003"/>
            <a:chOff x="-6566" y="-2"/>
            <a:chExt cx="12269309" cy="6858002"/>
          </a:xfrm>
        </p:grpSpPr>
        <p:sp>
          <p:nvSpPr>
            <p:cNvPr id="6" name="Rectangle 36" hidden="1">
              <a:extLst>
                <a:ext uri="{FF2B5EF4-FFF2-40B4-BE49-F238E27FC236}">
                  <a16:creationId xmlns:a16="http://schemas.microsoft.com/office/drawing/2014/main" id="{EA24BE63-1E38-4FA8-B27E-7568D000D456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02" dirty="0"/>
            </a:p>
          </p:txBody>
        </p:sp>
        <p:grpSp>
          <p:nvGrpSpPr>
            <p:cNvPr id="7" name="Group 37" hidden="1">
              <a:extLst>
                <a:ext uri="{FF2B5EF4-FFF2-40B4-BE49-F238E27FC236}">
                  <a16:creationId xmlns:a16="http://schemas.microsoft.com/office/drawing/2014/main" id="{D4DAB8E7-6AD7-4E3B-87D7-9C92D704A0D5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8" name="Straight Connector 38">
                <a:extLst>
                  <a:ext uri="{FF2B5EF4-FFF2-40B4-BE49-F238E27FC236}">
                    <a16:creationId xmlns:a16="http://schemas.microsoft.com/office/drawing/2014/main" id="{0F24E6D8-B4AC-477C-A584-BF9803AD059A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39">
                <a:extLst>
                  <a:ext uri="{FF2B5EF4-FFF2-40B4-BE49-F238E27FC236}">
                    <a16:creationId xmlns:a16="http://schemas.microsoft.com/office/drawing/2014/main" id="{2AFEE107-23D8-49B8-B87B-287A589B06A3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0">
                <a:extLst>
                  <a:ext uri="{FF2B5EF4-FFF2-40B4-BE49-F238E27FC236}">
                    <a16:creationId xmlns:a16="http://schemas.microsoft.com/office/drawing/2014/main" id="{FC46F22B-8D16-44B9-B078-5202FAD5506C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41">
                <a:extLst>
                  <a:ext uri="{FF2B5EF4-FFF2-40B4-BE49-F238E27FC236}">
                    <a16:creationId xmlns:a16="http://schemas.microsoft.com/office/drawing/2014/main" id="{84F40097-447D-4345-A231-8E06B5113DAF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2">
                <a:extLst>
                  <a:ext uri="{FF2B5EF4-FFF2-40B4-BE49-F238E27FC236}">
                    <a16:creationId xmlns:a16="http://schemas.microsoft.com/office/drawing/2014/main" id="{42254BF6-C2FE-484E-B8E5-A5FB6CAE68DA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3">
                <a:extLst>
                  <a:ext uri="{FF2B5EF4-FFF2-40B4-BE49-F238E27FC236}">
                    <a16:creationId xmlns:a16="http://schemas.microsoft.com/office/drawing/2014/main" id="{E5B7F90F-FC2C-4515-8D32-89F631EBA147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4">
                <a:extLst>
                  <a:ext uri="{FF2B5EF4-FFF2-40B4-BE49-F238E27FC236}">
                    <a16:creationId xmlns:a16="http://schemas.microsoft.com/office/drawing/2014/main" id="{E99345B2-5577-4798-8DBC-A8040E1C170C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5">
                <a:extLst>
                  <a:ext uri="{FF2B5EF4-FFF2-40B4-BE49-F238E27FC236}">
                    <a16:creationId xmlns:a16="http://schemas.microsoft.com/office/drawing/2014/main" id="{F327189C-9AB2-4BE4-BEFF-13F4E1778D06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6">
                <a:extLst>
                  <a:ext uri="{FF2B5EF4-FFF2-40B4-BE49-F238E27FC236}">
                    <a16:creationId xmlns:a16="http://schemas.microsoft.com/office/drawing/2014/main" id="{7F11114A-60DF-4358-A694-BB4FEEA2A6C7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7">
                <a:extLst>
                  <a:ext uri="{FF2B5EF4-FFF2-40B4-BE49-F238E27FC236}">
                    <a16:creationId xmlns:a16="http://schemas.microsoft.com/office/drawing/2014/main" id="{A23FCE7B-565B-4C89-BB57-1638682A4280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8">
                <a:extLst>
                  <a:ext uri="{FF2B5EF4-FFF2-40B4-BE49-F238E27FC236}">
                    <a16:creationId xmlns:a16="http://schemas.microsoft.com/office/drawing/2014/main" id="{0E2613AD-9079-429A-BC7D-F00A04FEFC83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49">
                <a:extLst>
                  <a:ext uri="{FF2B5EF4-FFF2-40B4-BE49-F238E27FC236}">
                    <a16:creationId xmlns:a16="http://schemas.microsoft.com/office/drawing/2014/main" id="{D8432CDA-98D7-4A05-A0F3-EDA2D11BC74F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50">
                <a:extLst>
                  <a:ext uri="{FF2B5EF4-FFF2-40B4-BE49-F238E27FC236}">
                    <a16:creationId xmlns:a16="http://schemas.microsoft.com/office/drawing/2014/main" id="{9E761685-9937-4475-8FEE-7B969A517733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51">
                <a:extLst>
                  <a:ext uri="{FF2B5EF4-FFF2-40B4-BE49-F238E27FC236}">
                    <a16:creationId xmlns:a16="http://schemas.microsoft.com/office/drawing/2014/main" id="{504C3711-C622-42DC-9899-B3858E082F8D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2">
                <a:extLst>
                  <a:ext uri="{FF2B5EF4-FFF2-40B4-BE49-F238E27FC236}">
                    <a16:creationId xmlns:a16="http://schemas.microsoft.com/office/drawing/2014/main" id="{1A83ECB3-AA6D-4F83-A917-59F1F3CAF53A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3">
                <a:extLst>
                  <a:ext uri="{FF2B5EF4-FFF2-40B4-BE49-F238E27FC236}">
                    <a16:creationId xmlns:a16="http://schemas.microsoft.com/office/drawing/2014/main" id="{3375B322-614F-48CD-9559-DDABC5D9313C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4">
                <a:extLst>
                  <a:ext uri="{FF2B5EF4-FFF2-40B4-BE49-F238E27FC236}">
                    <a16:creationId xmlns:a16="http://schemas.microsoft.com/office/drawing/2014/main" id="{B19264DC-7279-4EAE-9B3E-6C1ADC0DB8DF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5">
                <a:extLst>
                  <a:ext uri="{FF2B5EF4-FFF2-40B4-BE49-F238E27FC236}">
                    <a16:creationId xmlns:a16="http://schemas.microsoft.com/office/drawing/2014/main" id="{785CCA65-BECC-4A15-B2F7-9CCF558B8165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6">
                <a:extLst>
                  <a:ext uri="{FF2B5EF4-FFF2-40B4-BE49-F238E27FC236}">
                    <a16:creationId xmlns:a16="http://schemas.microsoft.com/office/drawing/2014/main" id="{7CC1776D-4ADE-4C0C-965F-79108AEEF1BC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7">
                <a:extLst>
                  <a:ext uri="{FF2B5EF4-FFF2-40B4-BE49-F238E27FC236}">
                    <a16:creationId xmlns:a16="http://schemas.microsoft.com/office/drawing/2014/main" id="{B55C28CF-9862-488A-8C81-3050036A705D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8">
                <a:extLst>
                  <a:ext uri="{FF2B5EF4-FFF2-40B4-BE49-F238E27FC236}">
                    <a16:creationId xmlns:a16="http://schemas.microsoft.com/office/drawing/2014/main" id="{21D5562D-7135-49BA-B33A-8426A8A0AD75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59">
                <a:extLst>
                  <a:ext uri="{FF2B5EF4-FFF2-40B4-BE49-F238E27FC236}">
                    <a16:creationId xmlns:a16="http://schemas.microsoft.com/office/drawing/2014/main" id="{F39A28E8-9029-4984-AFC2-3FD4EEC51BA7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60">
                <a:extLst>
                  <a:ext uri="{FF2B5EF4-FFF2-40B4-BE49-F238E27FC236}">
                    <a16:creationId xmlns:a16="http://schemas.microsoft.com/office/drawing/2014/main" id="{15D4F68C-30B2-45C2-BDD1-B6EBEE511F2B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61">
                <a:extLst>
                  <a:ext uri="{FF2B5EF4-FFF2-40B4-BE49-F238E27FC236}">
                    <a16:creationId xmlns:a16="http://schemas.microsoft.com/office/drawing/2014/main" id="{051ED23E-8584-4999-8EC5-84277C9290D3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94A4DDCC-9F42-4948-9645-E86435B98B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6FD5EE-114E-4722-B4F2-F97B4E5BFF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860" y="882000"/>
            <a:ext cx="11764800" cy="53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6A4415C-3223-40AA-9C39-316146802F95}"/>
              </a:ext>
            </a:extLst>
          </p:cNvPr>
          <p:cNvCxnSpPr/>
          <p:nvPr userDrawn="1"/>
        </p:nvCxnSpPr>
        <p:spPr>
          <a:xfrm>
            <a:off x="218262" y="882193"/>
            <a:ext cx="117684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9498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emf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image" Target="../media/image4.emf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4.em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53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8"/>
          <p:cNvSpPr txBox="1">
            <a:spLocks noChangeArrowheads="1"/>
          </p:cNvSpPr>
          <p:nvPr userDrawn="1"/>
        </p:nvSpPr>
        <p:spPr bwMode="auto">
          <a:xfrm>
            <a:off x="221404" y="6202800"/>
            <a:ext cx="1211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800" noProof="0" dirty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" name="Picture 35" hidden="1">
            <a:extLst>
              <a:ext uri="{FF2B5EF4-FFF2-40B4-BE49-F238E27FC236}">
                <a16:creationId xmlns:a16="http://schemas.microsoft.com/office/drawing/2014/main" id="{C995CFAD-3BA1-4EC9-867D-60423D76AD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25338" cy="6858000"/>
          </a:xfrm>
          <a:prstGeom prst="rect">
            <a:avLst/>
          </a:prstGeom>
        </p:spPr>
      </p:pic>
      <p:sp>
        <p:nvSpPr>
          <p:cNvPr id="9" name="Text Box DG"/>
          <p:cNvSpPr txBox="1">
            <a:spLocks noChangeArrowheads="1"/>
          </p:cNvSpPr>
          <p:nvPr userDrawn="1"/>
        </p:nvSpPr>
        <p:spPr bwMode="auto">
          <a:xfrm>
            <a:off x="772995" y="447366"/>
            <a:ext cx="6706956" cy="21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772" noProof="0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216000" y="154800"/>
            <a:ext cx="10108800" cy="565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noProof="0"/>
              <a:t>Click to edit Master title style</a:t>
            </a:r>
            <a:endParaRPr lang="en-GB" noProof="0" dirty="0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F152A04D-5063-4E95-9CB5-5C50E37A6E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19600" y="882000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  <a:endParaRPr lang="en-GB" altLang="en-US" noProof="0" dirty="0"/>
          </a:p>
        </p:txBody>
      </p:sp>
      <p:sp>
        <p:nvSpPr>
          <p:cNvPr id="39" name="Text Box 34"/>
          <p:cNvSpPr txBox="1">
            <a:spLocks noChangeArrowheads="1"/>
          </p:cNvSpPr>
          <p:nvPr userDrawn="1"/>
        </p:nvSpPr>
        <p:spPr bwMode="auto">
          <a:xfrm>
            <a:off x="8204400" y="6202800"/>
            <a:ext cx="375120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800" noProof="1" smtClean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800" noProof="1">
              <a:solidFill>
                <a:srgbClr val="8197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6C34021B-66EB-9E45-8BD1-64D5855A5802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E71E5B5-6921-4FB2-A9C4-9C2A029FF0B3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5">
            <a:extLst>
              <a:ext uri="{FF2B5EF4-FFF2-40B4-BE49-F238E27FC236}">
                <a16:creationId xmlns:a16="http://schemas.microsoft.com/office/drawing/2014/main" id="{7B88B654-6870-4EB8-A79A-306A0238640A}"/>
              </a:ext>
            </a:extLst>
          </p:cNvPr>
          <p:cNvPicPr>
            <a:picLocks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2800" y="6584400"/>
            <a:ext cx="1638000" cy="1044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/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52225"/>
            <a:ext cx="9956800" cy="40513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45" r:id="rId2"/>
    <p:sldLayoutId id="2147483974" r:id="rId3"/>
    <p:sldLayoutId id="2147483975" r:id="rId4"/>
    <p:sldLayoutId id="2147483973" r:id="rId5"/>
    <p:sldLayoutId id="2147483930" r:id="rId6"/>
    <p:sldLayoutId id="2147483931" r:id="rId7"/>
    <p:sldLayoutId id="2147483932" r:id="rId8"/>
    <p:sldLayoutId id="2147483933" r:id="rId9"/>
    <p:sldLayoutId id="2147483935" r:id="rId10"/>
    <p:sldLayoutId id="2147483936" r:id="rId11"/>
    <p:sldLayoutId id="2147483937" r:id="rId12"/>
    <p:sldLayoutId id="2147483938" r:id="rId13"/>
    <p:sldLayoutId id="2147483939" r:id="rId14"/>
    <p:sldLayoutId id="2147483946" r:id="rId15"/>
    <p:sldLayoutId id="2147483947" r:id="rId16"/>
    <p:sldLayoutId id="2147483977" r:id="rId17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3000" b="1" dirty="0" smtClean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5pPr>
      <a:lvl6pPr marL="441015"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6pPr>
      <a:lvl7pPr marL="882030"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7pPr>
      <a:lvl8pPr marL="1323045"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8pPr>
      <a:lvl9pPr marL="1764060" algn="l" rtl="0" eaLnBrk="1" fontAlgn="base" hangingPunct="1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9pPr>
    </p:titleStyle>
    <p:bodyStyle>
      <a:lvl1pPr marL="0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rgbClr val="8197A6"/>
        </a:buClr>
        <a:buFont typeface="Arial" panose="020B0604020202020204" pitchFamily="34" charset="0"/>
        <a:buNone/>
        <a:defRPr lang="en-GB" sz="1800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81326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800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357771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800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934216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800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510661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800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6615" indent="-404264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6pPr>
      <a:lvl7pPr marL="3797630" indent="-404264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7pPr>
      <a:lvl8pPr marL="4238645" indent="-404264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8pPr>
      <a:lvl9pPr marL="4679660" indent="-404264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1pPr>
      <a:lvl2pPr marL="44101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2pPr>
      <a:lvl3pPr marL="88203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4pPr>
      <a:lvl5pPr marL="176406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5pPr>
      <a:lvl6pPr marL="220507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6pPr>
      <a:lvl7pPr marL="264609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7pPr>
      <a:lvl8pPr marL="308710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8pPr>
      <a:lvl9pPr marL="352812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5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DG"/>
          <p:cNvSpPr txBox="1">
            <a:spLocks noChangeArrowheads="1"/>
          </p:cNvSpPr>
          <p:nvPr userDrawn="1"/>
        </p:nvSpPr>
        <p:spPr bwMode="auto">
          <a:xfrm>
            <a:off x="772995" y="447366"/>
            <a:ext cx="6706956" cy="21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772" noProof="0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216000" y="154800"/>
            <a:ext cx="10108800" cy="565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4" name="Text Box 38"/>
          <p:cNvSpPr txBox="1">
            <a:spLocks noChangeArrowheads="1"/>
          </p:cNvSpPr>
          <p:nvPr userDrawn="1"/>
        </p:nvSpPr>
        <p:spPr bwMode="auto">
          <a:xfrm>
            <a:off x="221404" y="6202800"/>
            <a:ext cx="1211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800" noProof="0" dirty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3" name="Rectangle 2">
            <a:extLst>
              <a:ext uri="{FF2B5EF4-FFF2-40B4-BE49-F238E27FC236}">
                <a16:creationId xmlns:a16="http://schemas.microsoft.com/office/drawing/2014/main" id="{0341B57B-D657-44D2-A69B-8571F2FEB2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18860" y="882000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109A9530-2671-487F-A9F5-FDB35D172B87}"/>
              </a:ext>
            </a:extLst>
          </p:cNvPr>
          <p:cNvPicPr>
            <a:picLocks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2800" y="6584400"/>
            <a:ext cx="1638000" cy="104400"/>
          </a:xfrm>
          <a:prstGeom prst="rect">
            <a:avLst/>
          </a:prstGeom>
        </p:spPr>
      </p:pic>
      <p:sp>
        <p:nvSpPr>
          <p:cNvPr id="3" name="Text Box 34">
            <a:extLst>
              <a:ext uri="{FF2B5EF4-FFF2-40B4-BE49-F238E27FC236}">
                <a16:creationId xmlns:a16="http://schemas.microsoft.com/office/drawing/2014/main" id="{174566EC-B884-414A-9831-F2C2C01CAF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04400" y="6202800"/>
            <a:ext cx="375120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800" noProof="1" smtClean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800" noProof="1">
              <a:solidFill>
                <a:srgbClr val="8197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68673324-7E47-2849-ABFE-CFCE924180D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489" y="-216085"/>
            <a:ext cx="2093892" cy="1314000"/>
          </a:xfrm>
          <a:prstGeom prst="rect">
            <a:avLst/>
          </a:prstGeom>
        </p:spPr>
      </p:pic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6E905FD-56C1-4FF6-A433-C72EFE86E9E9}"/>
              </a:ext>
            </a:extLst>
          </p:cNvPr>
          <p:cNvCxnSpPr>
            <a:cxnSpLocks/>
          </p:cNvCxnSpPr>
          <p:nvPr userDrawn="1"/>
        </p:nvCxnSpPr>
        <p:spPr>
          <a:xfrm>
            <a:off x="221435" y="6422971"/>
            <a:ext cx="11736000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/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7" y="6460601"/>
            <a:ext cx="9956800" cy="40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798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</p:sldLayoutIdLst>
  <p:hf sldNum="0" hdr="0" dt="0"/>
  <p:txStyles>
    <p:titleStyle>
      <a:lvl1pPr algn="just" rtl="0" fontAlgn="base">
        <a:spcBef>
          <a:spcPct val="0"/>
        </a:spcBef>
        <a:spcAft>
          <a:spcPct val="0"/>
        </a:spcAft>
        <a:defRPr lang="en-GB" sz="3000" b="1" dirty="0" smtClean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5pPr>
      <a:lvl6pPr marL="441015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6pPr>
      <a:lvl7pPr marL="882030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7pPr>
      <a:lvl8pPr marL="1323045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8pPr>
      <a:lvl9pPr marL="1764060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9pPr>
    </p:titleStyle>
    <p:bodyStyle>
      <a:lvl1pPr marL="0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rgbClr val="8197A6"/>
        </a:buClr>
        <a:buFont typeface="Arial" panose="020B0604020202020204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1pPr>
      <a:lvl2pPr marL="781326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2pPr>
      <a:lvl3pPr marL="1357771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3pPr>
      <a:lvl4pPr marL="1934216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charset="0"/>
          <a:ea typeface="MS PGothic" pitchFamily="34" charset="-128"/>
          <a:cs typeface="Arial" charset="0"/>
        </a:defRPr>
      </a:lvl4pPr>
      <a:lvl5pPr marL="2510661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altLang="en-US" sz="1800" dirty="0">
          <a:solidFill>
            <a:srgbClr val="8197A6"/>
          </a:solidFill>
          <a:latin typeface="Arial" charset="0"/>
          <a:ea typeface="MS PGothic" pitchFamily="34" charset="-128"/>
          <a:cs typeface="Arial" charset="0"/>
        </a:defRPr>
      </a:lvl5pPr>
      <a:lvl6pPr marL="3356615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6pPr>
      <a:lvl7pPr marL="3797630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7pPr>
      <a:lvl8pPr marL="4238645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8pPr>
      <a:lvl9pPr marL="4679660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1pPr>
      <a:lvl2pPr marL="44101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2pPr>
      <a:lvl3pPr marL="88203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4pPr>
      <a:lvl5pPr marL="176406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5pPr>
      <a:lvl6pPr marL="220507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6pPr>
      <a:lvl7pPr marL="264609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7pPr>
      <a:lvl8pPr marL="308710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8pPr>
      <a:lvl9pPr marL="352812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51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DG"/>
          <p:cNvSpPr txBox="1">
            <a:spLocks noChangeArrowheads="1"/>
          </p:cNvSpPr>
          <p:nvPr userDrawn="1"/>
        </p:nvSpPr>
        <p:spPr bwMode="auto">
          <a:xfrm>
            <a:off x="772995" y="447366"/>
            <a:ext cx="6706956" cy="21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772" noProof="0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216000" y="154800"/>
            <a:ext cx="10108800" cy="565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63" name="Rectangle 2">
            <a:extLst>
              <a:ext uri="{FF2B5EF4-FFF2-40B4-BE49-F238E27FC236}">
                <a16:creationId xmlns:a16="http://schemas.microsoft.com/office/drawing/2014/main" id="{0341B57B-D657-44D2-A69B-8571F2FEB2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19600" y="882000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sp>
        <p:nvSpPr>
          <p:cNvPr id="67" name="Text Box DG">
            <a:extLst>
              <a:ext uri="{FF2B5EF4-FFF2-40B4-BE49-F238E27FC236}">
                <a16:creationId xmlns:a16="http://schemas.microsoft.com/office/drawing/2014/main" id="{041D4B4D-8C28-4798-BDA6-9AF59297F35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2995" y="447366"/>
            <a:ext cx="6706956" cy="21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772" noProof="0" dirty="0"/>
          </a:p>
        </p:txBody>
      </p:sp>
      <p:sp>
        <p:nvSpPr>
          <p:cNvPr id="14" name="Text Box 38"/>
          <p:cNvSpPr txBox="1">
            <a:spLocks noChangeArrowheads="1"/>
          </p:cNvSpPr>
          <p:nvPr userDrawn="1"/>
        </p:nvSpPr>
        <p:spPr bwMode="auto">
          <a:xfrm>
            <a:off x="221404" y="6202800"/>
            <a:ext cx="1211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800" noProof="0" dirty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Text Box 34">
            <a:extLst>
              <a:ext uri="{FF2B5EF4-FFF2-40B4-BE49-F238E27FC236}">
                <a16:creationId xmlns:a16="http://schemas.microsoft.com/office/drawing/2014/main" id="{06E20340-F309-4C15-A091-9346422556E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04400" y="6202800"/>
            <a:ext cx="375120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800" noProof="1" smtClean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800" noProof="1">
              <a:solidFill>
                <a:srgbClr val="8197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AA5060D9-A09D-4130-9267-1E715CE49C5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245" y="6585917"/>
            <a:ext cx="1636920" cy="105918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4732B035-7DC9-457A-B11E-1F17E69F566A}"/>
              </a:ext>
            </a:extLst>
          </p:cNvPr>
          <p:cNvPicPr>
            <a:picLocks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489" y="-215904"/>
            <a:ext cx="2095200" cy="1314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/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7" y="6455517"/>
            <a:ext cx="9956800" cy="40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391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72" r:id="rId7"/>
    <p:sldLayoutId id="2147483966" r:id="rId8"/>
    <p:sldLayoutId id="2147483967" r:id="rId9"/>
    <p:sldLayoutId id="2147483968" r:id="rId10"/>
    <p:sldLayoutId id="2147483969" r:id="rId11"/>
  </p:sldLayoutIdLst>
  <p:hf sldNum="0" hdr="0" dt="0"/>
  <p:txStyles>
    <p:titleStyle>
      <a:lvl1pPr algn="just" rtl="0" fontAlgn="base">
        <a:spcBef>
          <a:spcPct val="0"/>
        </a:spcBef>
        <a:spcAft>
          <a:spcPct val="0"/>
        </a:spcAft>
        <a:defRPr lang="en-GB" sz="3000" b="1" dirty="0" smtClean="0">
          <a:solidFill>
            <a:srgbClr val="00324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5pPr>
      <a:lvl6pPr marL="441015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6pPr>
      <a:lvl7pPr marL="882030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7pPr>
      <a:lvl8pPr marL="1323045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8pPr>
      <a:lvl9pPr marL="1764060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9pPr>
    </p:titleStyle>
    <p:bodyStyle>
      <a:lvl1pPr marL="0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rgbClr val="8197A6"/>
        </a:buClr>
        <a:buFont typeface="Arial" panose="020B0604020202020204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1pPr>
      <a:lvl2pPr marL="781326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2pPr>
      <a:lvl3pPr marL="1357771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3pPr>
      <a:lvl4pPr marL="1934216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charset="0"/>
          <a:ea typeface="MS PGothic" pitchFamily="34" charset="-128"/>
          <a:cs typeface="Arial" charset="0"/>
        </a:defRPr>
      </a:lvl4pPr>
      <a:lvl5pPr marL="2510661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altLang="en-US" sz="1800" dirty="0">
          <a:solidFill>
            <a:srgbClr val="8197A6"/>
          </a:solidFill>
          <a:latin typeface="Arial" charset="0"/>
          <a:ea typeface="MS PGothic" pitchFamily="34" charset="-128"/>
          <a:cs typeface="Arial" charset="0"/>
        </a:defRPr>
      </a:lvl5pPr>
      <a:lvl6pPr marL="3356615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6pPr>
      <a:lvl7pPr marL="3797630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7pPr>
      <a:lvl8pPr marL="4238645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8pPr>
      <a:lvl9pPr marL="4679660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1pPr>
      <a:lvl2pPr marL="44101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2pPr>
      <a:lvl3pPr marL="88203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4pPr>
      <a:lvl5pPr marL="176406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5pPr>
      <a:lvl6pPr marL="220507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6pPr>
      <a:lvl7pPr marL="264609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7pPr>
      <a:lvl8pPr marL="308710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8pPr>
      <a:lvl9pPr marL="352812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5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DG"/>
          <p:cNvSpPr txBox="1">
            <a:spLocks noChangeArrowheads="1"/>
          </p:cNvSpPr>
          <p:nvPr userDrawn="1"/>
        </p:nvSpPr>
        <p:spPr bwMode="auto">
          <a:xfrm>
            <a:off x="772995" y="447366"/>
            <a:ext cx="6706956" cy="21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772" noProof="0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216000" y="154800"/>
            <a:ext cx="9748800" cy="565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4" name="Text Box 38"/>
          <p:cNvSpPr txBox="1">
            <a:spLocks noChangeArrowheads="1"/>
          </p:cNvSpPr>
          <p:nvPr userDrawn="1"/>
        </p:nvSpPr>
        <p:spPr bwMode="auto">
          <a:xfrm>
            <a:off x="221404" y="6202800"/>
            <a:ext cx="1211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800" noProof="0" dirty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34" name="Straight Connector 64">
            <a:extLst>
              <a:ext uri="{FF2B5EF4-FFF2-40B4-BE49-F238E27FC236}">
                <a16:creationId xmlns:a16="http://schemas.microsoft.com/office/drawing/2014/main" id="{8F972EA9-1462-4B0E-A09A-25D9F39ABE44}"/>
              </a:ext>
            </a:extLst>
          </p:cNvPr>
          <p:cNvCxnSpPr>
            <a:cxnSpLocks/>
          </p:cNvCxnSpPr>
          <p:nvPr userDrawn="1"/>
        </p:nvCxnSpPr>
        <p:spPr>
          <a:xfrm>
            <a:off x="222041" y="6411947"/>
            <a:ext cx="11768092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5">
            <a:extLst>
              <a:ext uri="{FF2B5EF4-FFF2-40B4-BE49-F238E27FC236}">
                <a16:creationId xmlns:a16="http://schemas.microsoft.com/office/drawing/2014/main" id="{5217072E-26F2-4536-B7A4-4922A861EF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1529" y="6578011"/>
            <a:ext cx="1641396" cy="113828"/>
          </a:xfrm>
          <a:prstGeom prst="rect">
            <a:avLst/>
          </a:prstGeom>
        </p:spPr>
      </p:pic>
      <p:sp>
        <p:nvSpPr>
          <p:cNvPr id="63" name="Rectangle 2">
            <a:extLst>
              <a:ext uri="{FF2B5EF4-FFF2-40B4-BE49-F238E27FC236}">
                <a16:creationId xmlns:a16="http://schemas.microsoft.com/office/drawing/2014/main" id="{0341B57B-D657-44D2-A69B-8571F2FEB2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18859" y="882000"/>
            <a:ext cx="11764800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 dirty="0"/>
              <a:t>Click to edit Master text styles</a:t>
            </a:r>
          </a:p>
          <a:p>
            <a:pPr lvl="1"/>
            <a:r>
              <a:rPr lang="en-GB" altLang="en-US" noProof="0" dirty="0"/>
              <a:t>Second level</a:t>
            </a:r>
          </a:p>
          <a:p>
            <a:pPr lvl="2"/>
            <a:r>
              <a:rPr lang="en-GB" altLang="en-US" noProof="0" dirty="0"/>
              <a:t>Third level</a:t>
            </a:r>
          </a:p>
          <a:p>
            <a:pPr lvl="3"/>
            <a:r>
              <a:rPr lang="en-GB" altLang="en-US" noProof="0" dirty="0"/>
              <a:t>Fourth level</a:t>
            </a:r>
          </a:p>
          <a:p>
            <a:pPr lvl="4"/>
            <a:r>
              <a:rPr lang="en-GB" altLang="en-US" noProof="0" dirty="0"/>
              <a:t>Fifth level</a:t>
            </a:r>
          </a:p>
        </p:txBody>
      </p:sp>
      <p:sp>
        <p:nvSpPr>
          <p:cNvPr id="5" name="Text Box 34">
            <a:extLst>
              <a:ext uri="{FF2B5EF4-FFF2-40B4-BE49-F238E27FC236}">
                <a16:creationId xmlns:a16="http://schemas.microsoft.com/office/drawing/2014/main" id="{3DFCB740-7646-4EBC-AD20-3EBB6A01A7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04400" y="6202800"/>
            <a:ext cx="375120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800" noProof="1" smtClean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800" noProof="1">
              <a:solidFill>
                <a:srgbClr val="8197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CEC1D1E1-F167-4275-B0D3-2DDB714BE63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245" y="6585917"/>
            <a:ext cx="1636920" cy="105918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EE9226E0-2BA4-4DC2-994B-AD70CB993B22}"/>
              </a:ext>
            </a:extLst>
          </p:cNvPr>
          <p:cNvPicPr>
            <a:picLocks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489" y="-215904"/>
            <a:ext cx="2095200" cy="1314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/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38" y="6462927"/>
            <a:ext cx="9956800" cy="40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336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</p:sldLayoutIdLst>
  <p:hf sldNum="0" hdr="0" dt="0"/>
  <p:txStyles>
    <p:titleStyle>
      <a:lvl1pPr algn="just" rtl="0" fontAlgn="base">
        <a:spcBef>
          <a:spcPct val="0"/>
        </a:spcBef>
        <a:spcAft>
          <a:spcPct val="0"/>
        </a:spcAft>
        <a:defRPr lang="en-GB" sz="3000" b="1" dirty="0" smtClean="0">
          <a:solidFill>
            <a:srgbClr val="00324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5pPr>
      <a:lvl6pPr marL="441015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6pPr>
      <a:lvl7pPr marL="882030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7pPr>
      <a:lvl8pPr marL="1323045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8pPr>
      <a:lvl9pPr marL="1764060" algn="l" rtl="0" fontAlgn="base">
        <a:spcBef>
          <a:spcPct val="0"/>
        </a:spcBef>
        <a:spcAft>
          <a:spcPct val="0"/>
        </a:spcAft>
        <a:defRPr sz="2122" b="1">
          <a:solidFill>
            <a:schemeClr val="bg1"/>
          </a:solidFill>
          <a:latin typeface="Verdana" pitchFamily="34" charset="0"/>
        </a:defRPr>
      </a:lvl9pPr>
    </p:titleStyle>
    <p:bodyStyle>
      <a:lvl1pPr marL="0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rgbClr val="8197A6"/>
        </a:buClr>
        <a:buFont typeface="Arial" panose="020B0604020202020204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1pPr>
      <a:lvl2pPr marL="781326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2pPr>
      <a:lvl3pPr marL="1357771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panose="020B0604020202020204" pitchFamily="34" charset="0"/>
          <a:ea typeface="MS PGothic" pitchFamily="34" charset="-128"/>
          <a:cs typeface="Arial" panose="020B0604020202020204" pitchFamily="34" charset="0"/>
        </a:defRPr>
      </a:lvl3pPr>
      <a:lvl4pPr marL="1934216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US" altLang="en-US" sz="1800" dirty="0">
          <a:solidFill>
            <a:srgbClr val="8197A6"/>
          </a:solidFill>
          <a:latin typeface="Arial" charset="0"/>
          <a:ea typeface="MS PGothic" pitchFamily="34" charset="-128"/>
          <a:cs typeface="Arial" charset="0"/>
        </a:defRPr>
      </a:lvl4pPr>
      <a:lvl5pPr marL="2510661" indent="0" algn="l" rtl="0" eaLnBrk="0" fontAlgn="base" hangingPunct="0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altLang="en-US" sz="1800" dirty="0">
          <a:solidFill>
            <a:srgbClr val="8197A6"/>
          </a:solidFill>
          <a:latin typeface="Arial" charset="0"/>
          <a:ea typeface="MS PGothic" pitchFamily="34" charset="-128"/>
          <a:cs typeface="Arial" charset="0"/>
        </a:defRPr>
      </a:lvl5pPr>
      <a:lvl6pPr marL="3356615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6pPr>
      <a:lvl7pPr marL="3797630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7pPr>
      <a:lvl8pPr marL="4238645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8pPr>
      <a:lvl9pPr marL="4679660" indent="-404264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54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1pPr>
      <a:lvl2pPr marL="44101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2pPr>
      <a:lvl3pPr marL="88203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4pPr>
      <a:lvl5pPr marL="1764060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5pPr>
      <a:lvl6pPr marL="220507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6pPr>
      <a:lvl7pPr marL="264609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7pPr>
      <a:lvl8pPr marL="3087106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8pPr>
      <a:lvl9pPr marL="3528121" algn="l" defTabSz="882030" rtl="0" eaLnBrk="1" latinLnBrk="0" hangingPunct="1">
        <a:defRPr sz="17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5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125999" y="3421616"/>
            <a:ext cx="11913401" cy="70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8202" tIns="44101" rIns="88202" bIns="44101" numCol="1" anchor="b" anchorCtr="0" compatLnSpc="1">
            <a:prstTxWarp prst="textNoShape">
              <a:avLst/>
            </a:prstTxWarp>
            <a:spAutoFit/>
          </a:bodyPr>
          <a:lstStyle/>
          <a:p>
            <a:pPr defTabSz="882030">
              <a:defRPr/>
            </a:pPr>
            <a:r>
              <a:rPr lang="en-GB" sz="4000" b="1" dirty="0">
                <a:solidFill>
                  <a:schemeClr val="bg1"/>
                </a:solidFill>
                <a:latin typeface="Tenorite" panose="00000500000000000000" pitchFamily="2" charset="0"/>
                <a:ea typeface="+mj-ea"/>
                <a:cs typeface="Arial" panose="020B0604020202020204" pitchFamily="34" charset="0"/>
              </a:rPr>
              <a:t>On GNSS for </a:t>
            </a:r>
            <a:r>
              <a:rPr lang="en-GB" sz="4000" b="1" dirty="0" err="1">
                <a:solidFill>
                  <a:schemeClr val="bg1"/>
                </a:solidFill>
                <a:latin typeface="Tenorite" panose="00000500000000000000" pitchFamily="2" charset="0"/>
                <a:ea typeface="+mj-ea"/>
                <a:cs typeface="Arial" panose="020B0604020202020204" pitchFamily="34" charset="0"/>
              </a:rPr>
              <a:t>Sidelink</a:t>
            </a:r>
            <a:r>
              <a:rPr lang="en-GB" sz="4000" b="1" dirty="0">
                <a:solidFill>
                  <a:schemeClr val="bg1"/>
                </a:solidFill>
                <a:latin typeface="Tenorite" panose="00000500000000000000" pitchFamily="2" charset="0"/>
                <a:ea typeface="+mj-ea"/>
                <a:cs typeface="Arial" panose="020B0604020202020204" pitchFamily="34" charset="0"/>
              </a:rPr>
              <a:t> Positioning</a:t>
            </a:r>
          </a:p>
        </p:txBody>
      </p:sp>
      <p:sp>
        <p:nvSpPr>
          <p:cNvPr id="7" name="Text Box 24"/>
          <p:cNvSpPr txBox="1">
            <a:spLocks noChangeArrowheads="1"/>
          </p:cNvSpPr>
          <p:nvPr/>
        </p:nvSpPr>
        <p:spPr bwMode="auto">
          <a:xfrm>
            <a:off x="6915706" y="5224144"/>
            <a:ext cx="5123696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ts val="0"/>
              </a:spcBef>
            </a:pPr>
            <a:r>
              <a:rPr lang="en-GB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6915681" y="5885467"/>
            <a:ext cx="5123720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ts val="0"/>
              </a:spcBef>
            </a:pPr>
            <a:r>
              <a:rPr lang="en-GB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Text Box 99">
            <a:extLst>
              <a:ext uri="{FF2B5EF4-FFF2-40B4-BE49-F238E27FC236}">
                <a16:creationId xmlns:a16="http://schemas.microsoft.com/office/drawing/2014/main" id="{B06A49EE-0921-4A0E-99D9-29F5A2AC6E1F}"/>
              </a:ext>
            </a:extLst>
          </p:cNvPr>
          <p:cNvSpPr/>
          <p:nvPr/>
        </p:nvSpPr>
        <p:spPr>
          <a:xfrm>
            <a:off x="7288567" y="5590659"/>
            <a:ext cx="4750834" cy="217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E92CE8-D4A3-1612-A626-DD7572DAC30A}"/>
              </a:ext>
            </a:extLst>
          </p:cNvPr>
          <p:cNvSpPr txBox="1"/>
          <p:nvPr/>
        </p:nvSpPr>
        <p:spPr>
          <a:xfrm>
            <a:off x="8131629" y="695534"/>
            <a:ext cx="42127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  <a:latin typeface="Tenorite" panose="00000500000000000000" pitchFamily="2" charset="0"/>
                <a:ea typeface="MS PGothic" pitchFamily="34" charset="-128"/>
                <a:cs typeface="Arial" panose="020B0604020202020204" pitchFamily="34" charset="0"/>
              </a:rPr>
              <a:t>3GPP TSG RAN Rel-19 workshop</a:t>
            </a:r>
          </a:p>
          <a:p>
            <a:pPr algn="l"/>
            <a:r>
              <a:rPr lang="en-GB" sz="2000" b="1" dirty="0">
                <a:solidFill>
                  <a:schemeClr val="bg1"/>
                </a:solidFill>
                <a:latin typeface="Tenorite" panose="00000500000000000000" pitchFamily="2" charset="0"/>
                <a:ea typeface="MS PGothic" pitchFamily="34" charset="-128"/>
                <a:cs typeface="Arial" panose="020B0604020202020204" pitchFamily="34" charset="0"/>
              </a:rPr>
              <a:t>June 12 – June 16, 2023</a:t>
            </a:r>
          </a:p>
          <a:p>
            <a:pPr algn="l"/>
            <a:r>
              <a:rPr lang="en-GB" sz="2000" b="1" dirty="0">
                <a:solidFill>
                  <a:schemeClr val="bg1"/>
                </a:solidFill>
                <a:latin typeface="Tenorite" panose="00000500000000000000" pitchFamily="2" charset="0"/>
                <a:ea typeface="MS PGothic" pitchFamily="34" charset="-128"/>
                <a:cs typeface="Arial" panose="020B0604020202020204" pitchFamily="34" charset="0"/>
              </a:rPr>
              <a:t>Agenda Item</a:t>
            </a:r>
            <a:r>
              <a:rPr lang="en-GB" sz="2000" b="1">
                <a:solidFill>
                  <a:schemeClr val="bg1"/>
                </a:solidFill>
                <a:latin typeface="Tenorite" panose="00000500000000000000" pitchFamily="2" charset="0"/>
                <a:ea typeface="MS PGothic" pitchFamily="34" charset="-128"/>
                <a:cs typeface="Arial" panose="020B0604020202020204" pitchFamily="34" charset="0"/>
              </a:rPr>
              <a:t>: 5</a:t>
            </a:r>
            <a:endParaRPr lang="en-GB" sz="2000" b="1" dirty="0">
              <a:solidFill>
                <a:schemeClr val="bg1"/>
              </a:solidFill>
              <a:latin typeface="Tenorite" panose="00000500000000000000" pitchFamily="2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18DF72-084E-530A-B3D4-490E5A8C825A}"/>
              </a:ext>
            </a:extLst>
          </p:cNvPr>
          <p:cNvSpPr txBox="1"/>
          <p:nvPr/>
        </p:nvSpPr>
        <p:spPr>
          <a:xfrm>
            <a:off x="125999" y="646718"/>
            <a:ext cx="4212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dirty="0">
                <a:solidFill>
                  <a:schemeClr val="bg1"/>
                </a:solidFill>
                <a:latin typeface="Tw Cen MT" panose="020B0602020104020603" pitchFamily="34" charset="0"/>
                <a:ea typeface="MS PGothic" pitchFamily="34" charset="-128"/>
                <a:cs typeface="Arial" panose="020B0604020202020204" pitchFamily="34" charset="0"/>
              </a:rPr>
              <a:t>RWS - 230362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allAtOnce"/>
      <p:bldP spid="8" grpId="0" build="allAtOnce"/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A7B71DC-28BD-4E2F-9E89-C4253A80D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00" y="206567"/>
            <a:ext cx="10108800" cy="461665"/>
          </a:xfrm>
        </p:spPr>
        <p:txBody>
          <a:bodyPr/>
          <a:lstStyle/>
          <a:p>
            <a:r>
              <a:rPr lang="en-GB" sz="2400" dirty="0">
                <a:latin typeface="Tenorite" panose="00000500000000000000" pitchFamily="2" charset="0"/>
              </a:rPr>
              <a:t>Motivation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C819FE-71DD-4432-ACCA-09AB45CF9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600" y="882193"/>
            <a:ext cx="11764800" cy="3630430"/>
          </a:xfrm>
        </p:spPr>
        <p:txBody>
          <a:bodyPr/>
          <a:lstStyle/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AutoNum type="arabicPeriod"/>
            </a:pPr>
            <a:r>
              <a:rPr lang="en-GB" b="0" i="0" dirty="0">
                <a:solidFill>
                  <a:schemeClr val="tx1"/>
                </a:solidFill>
                <a:effectLst/>
                <a:latin typeface="Tenorite" panose="00000500000000000000" pitchFamily="2" charset="0"/>
              </a:rPr>
              <a:t>Positioning in 5G has multiple use cases and achieved important milestones: basic positioning with LTE (Rel-15), native NR (Rel-16), and latency/accuracy enhancements (Rel-17 NR). Release 18 aims to enhance accuracy, integrity, power efficiency, </a:t>
            </a:r>
            <a:r>
              <a:rPr lang="en-GB" b="0" i="0" dirty="0" err="1">
                <a:solidFill>
                  <a:schemeClr val="tx1"/>
                </a:solidFill>
                <a:effectLst/>
                <a:latin typeface="Tenorite" panose="00000500000000000000" pitchFamily="2" charset="0"/>
              </a:rPr>
              <a:t>sidelink</a:t>
            </a:r>
            <a:r>
              <a:rPr lang="en-GB" b="0" i="0" dirty="0">
                <a:solidFill>
                  <a:schemeClr val="tx1"/>
                </a:solidFill>
                <a:effectLst/>
                <a:latin typeface="Tenorite" panose="00000500000000000000" pitchFamily="2" charset="0"/>
              </a:rPr>
              <a:t>, and </a:t>
            </a:r>
            <a:r>
              <a:rPr lang="en-GB" b="0" i="0" dirty="0" err="1">
                <a:solidFill>
                  <a:schemeClr val="tx1"/>
                </a:solidFill>
                <a:effectLst/>
                <a:latin typeface="Tenorite" panose="00000500000000000000" pitchFamily="2" charset="0"/>
              </a:rPr>
              <a:t>RedCap</a:t>
            </a:r>
            <a:r>
              <a:rPr lang="en-GB" b="0" i="0" dirty="0">
                <a:solidFill>
                  <a:schemeClr val="tx1"/>
                </a:solidFill>
                <a:effectLst/>
                <a:latin typeface="Tenorite" panose="00000500000000000000" pitchFamily="2" charset="0"/>
              </a:rPr>
              <a:t> support;</a:t>
            </a:r>
            <a:endParaRPr lang="en-GB" dirty="0">
              <a:solidFill>
                <a:schemeClr val="tx1"/>
              </a:solidFill>
              <a:latin typeface="Tenorite" panose="00000500000000000000" pitchFamily="2" charset="0"/>
            </a:endParaRPr>
          </a:p>
          <a:p>
            <a:pPr marL="342900" indent="-342900" algn="just">
              <a:spcAft>
                <a:spcPts val="1200"/>
              </a:spcAft>
              <a:buAutoNum type="arabicPeriod"/>
            </a:pPr>
            <a:r>
              <a:rPr lang="en-GB" b="0" i="0" u="none" strike="noStrike" baseline="0" dirty="0" err="1">
                <a:solidFill>
                  <a:schemeClr val="tx1"/>
                </a:solidFill>
                <a:latin typeface="Tenorite" panose="00000500000000000000" pitchFamily="2" charset="0"/>
              </a:rPr>
              <a:t>Sidelink</a:t>
            </a:r>
            <a:r>
              <a:rPr lang="en-GB" b="0" i="0" u="none" strike="noStrike" baseline="0" dirty="0">
                <a:solidFill>
                  <a:schemeClr val="tx1"/>
                </a:solidFill>
                <a:latin typeface="Tenorite" panose="00000500000000000000" pitchFamily="2" charset="0"/>
              </a:rPr>
              <a:t> positioning provides a new positioning method that fits new 5G use cases, especially from automotive industries and public safety community (RP-210040</a:t>
            </a:r>
            <a:r>
              <a:rPr lang="en-GB" dirty="0">
                <a:solidFill>
                  <a:schemeClr val="tx1"/>
                </a:solidFill>
                <a:latin typeface="Tenorite" panose="00000500000000000000" pitchFamily="2" charset="0"/>
              </a:rPr>
              <a:t>, </a:t>
            </a:r>
            <a:r>
              <a:rPr lang="en-GB" b="0" i="0" u="none" strike="noStrike" baseline="0" dirty="0">
                <a:solidFill>
                  <a:schemeClr val="tx1"/>
                </a:solidFill>
                <a:latin typeface="Tenorite" panose="00000500000000000000" pitchFamily="2" charset="0"/>
              </a:rPr>
              <a:t>RP-210036</a:t>
            </a:r>
            <a:r>
              <a:rPr lang="en-GB" dirty="0">
                <a:solidFill>
                  <a:schemeClr val="tx1"/>
                </a:solidFill>
                <a:latin typeface="Tenorite" panose="00000500000000000000" pitchFamily="2" charset="0"/>
              </a:rPr>
              <a:t>, SP-200575)</a:t>
            </a:r>
            <a:r>
              <a:rPr lang="en-GB" b="0" i="0" u="none" strike="noStrike" baseline="0" dirty="0">
                <a:solidFill>
                  <a:schemeClr val="tx1"/>
                </a:solidFill>
                <a:latin typeface="Tenorite" panose="00000500000000000000" pitchFamily="2" charset="0"/>
              </a:rPr>
              <a:t>;</a:t>
            </a:r>
          </a:p>
          <a:p>
            <a:pPr marL="342900" indent="-342900" algn="just">
              <a:spcAft>
                <a:spcPts val="1200"/>
              </a:spcAft>
              <a:buAutoNum type="arabicPeriod"/>
            </a:pPr>
            <a:r>
              <a:rPr lang="en-GB" dirty="0">
                <a:solidFill>
                  <a:schemeClr val="tx1"/>
                </a:solidFill>
                <a:latin typeface="Tenorite" panose="00000500000000000000" pitchFamily="2" charset="0"/>
              </a:rPr>
              <a:t>Very challenging relative and absolute positioning accuracy, especially Set B, which may not be achievable with SL-positioning only even with 100 MHz bandwidth (TR 38.859). </a:t>
            </a:r>
          </a:p>
          <a:p>
            <a:pPr marL="342900" indent="-342900" algn="just">
              <a:spcAft>
                <a:spcPts val="1200"/>
              </a:spcAft>
              <a:buAutoNum type="arabicPeriod"/>
            </a:pPr>
            <a:r>
              <a:rPr lang="en-GB" dirty="0">
                <a:solidFill>
                  <a:schemeClr val="tx1"/>
                </a:solidFill>
                <a:latin typeface="Tenorite" panose="00000500000000000000" pitchFamily="2" charset="0"/>
              </a:rPr>
              <a:t>To meet Set B targets, the expectation is that UEs need to fuse RAT-dependent methods with GNSS and other sensors. Therefore, it would make sense to consider studying </a:t>
            </a:r>
            <a:r>
              <a:rPr lang="en-GB" dirty="0" err="1">
                <a:solidFill>
                  <a:schemeClr val="tx1"/>
                </a:solidFill>
                <a:latin typeface="Tenorite" panose="00000500000000000000" pitchFamily="2" charset="0"/>
              </a:rPr>
              <a:t>Sidelink</a:t>
            </a:r>
            <a:r>
              <a:rPr lang="en-GB" dirty="0">
                <a:solidFill>
                  <a:schemeClr val="tx1"/>
                </a:solidFill>
                <a:latin typeface="Tenorite" panose="00000500000000000000" pitchFamily="2" charset="0"/>
              </a:rPr>
              <a:t> signalling aspects related GNSS methods in Release 19.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79BFD89E-8350-6ACB-0352-C2F517A3D6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789895"/>
              </p:ext>
            </p:extLst>
          </p:nvPr>
        </p:nvGraphicFramePr>
        <p:xfrm>
          <a:off x="2660073" y="5061407"/>
          <a:ext cx="733895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9475">
                  <a:extLst>
                    <a:ext uri="{9D8B030D-6E8A-4147-A177-3AD203B41FA5}">
                      <a16:colId xmlns:a16="http://schemas.microsoft.com/office/drawing/2014/main" val="266931997"/>
                    </a:ext>
                  </a:extLst>
                </a:gridCol>
                <a:gridCol w="3669475">
                  <a:extLst>
                    <a:ext uri="{9D8B030D-6E8A-4147-A177-3AD203B41FA5}">
                      <a16:colId xmlns:a16="http://schemas.microsoft.com/office/drawing/2014/main" val="17957437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Tenorite" panose="00000500000000000000" pitchFamily="2" charset="0"/>
                        </a:rPr>
                        <a:t>Set A (TR 38.859)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Tenorite" panose="00000500000000000000" pitchFamily="2" charset="0"/>
                        </a:rPr>
                        <a:t>Set B (TR 38.859)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88468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Tenorite" panose="00000500000000000000" pitchFamily="2" charset="0"/>
                        </a:rPr>
                        <a:t>1-1.5m for 90% of UEs (absolute or relative)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Tenorite" panose="00000500000000000000" pitchFamily="2" charset="0"/>
                        </a:rPr>
                        <a:t>0.2 – 0.5m for 90% of UEs (absolute or relative)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527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181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5A762-320D-5EC6-7EF8-D33EE2C91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00" y="206567"/>
            <a:ext cx="11025282" cy="461665"/>
          </a:xfrm>
        </p:spPr>
        <p:txBody>
          <a:bodyPr/>
          <a:lstStyle/>
          <a:p>
            <a:r>
              <a:rPr lang="en-GB" sz="2400" dirty="0">
                <a:latin typeface="Tenorite" panose="00000500000000000000" pitchFamily="2" charset="0"/>
              </a:rPr>
              <a:t>Current situation: A-GNSS support in NR systems on </a:t>
            </a:r>
            <a:r>
              <a:rPr lang="en-GB" sz="2400" dirty="0" err="1">
                <a:latin typeface="Tenorite" panose="00000500000000000000" pitchFamily="2" charset="0"/>
              </a:rPr>
              <a:t>Uu</a:t>
            </a:r>
            <a:r>
              <a:rPr lang="en-GB" sz="2400" dirty="0">
                <a:latin typeface="Tenorite" panose="00000500000000000000" pitchFamily="2" charset="0"/>
              </a:rPr>
              <a:t> interface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6F2FE31-9E8B-F945-CA42-C02CB7E4A4AF}"/>
              </a:ext>
            </a:extLst>
          </p:cNvPr>
          <p:cNvSpPr txBox="1"/>
          <p:nvPr/>
        </p:nvSpPr>
        <p:spPr>
          <a:xfrm>
            <a:off x="162769" y="5208243"/>
            <a:ext cx="11899800" cy="1069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GB" sz="1400" i="1" baseline="30000" dirty="0">
                <a:effectLst/>
                <a:latin typeface="Tenorite" panose="00000500000000000000" pitchFamily="2" charset="0"/>
                <a:ea typeface="Malgun Gothic" panose="020B0503020000020004" pitchFamily="34" charset="-127"/>
              </a:rPr>
              <a:t>1</a:t>
            </a:r>
            <a:r>
              <a:rPr lang="en-GB" sz="1400" i="1" dirty="0">
                <a:effectLst/>
                <a:latin typeface="Tenorite" panose="00000500000000000000" pitchFamily="2" charset="0"/>
                <a:ea typeface="Malgun Gothic" panose="020B0503020000020004" pitchFamily="34" charset="-127"/>
              </a:rPr>
              <a:t>Observation Space Representation (OSR): observed code/carrier at a certain location. Differential positioning technique errors are removed by double-differencing: reference station(s) and moving receiver (rover).</a:t>
            </a:r>
          </a:p>
          <a:p>
            <a:pPr algn="just">
              <a:spcAft>
                <a:spcPts val="900"/>
              </a:spcAft>
            </a:pPr>
            <a:r>
              <a:rPr lang="en-GB" sz="1400" i="1" baseline="30000" dirty="0">
                <a:latin typeface="Tenorite" panose="00000500000000000000" pitchFamily="2" charset="0"/>
                <a:ea typeface="Malgun Gothic" panose="020B0503020000020004" pitchFamily="34" charset="-127"/>
              </a:rPr>
              <a:t>2</a:t>
            </a:r>
            <a:r>
              <a:rPr lang="en-GB" sz="1400" i="1" dirty="0">
                <a:latin typeface="Tenorite" panose="00000500000000000000" pitchFamily="2" charset="0"/>
                <a:ea typeface="Malgun Gothic" panose="020B0503020000020004" pitchFamily="34" charset="-127"/>
              </a:rPr>
              <a:t>State Space Representation (SSR): models to calculate expected code/carrier at any location. More precisely, clock, orbit, bias, ionospheric and tropospheric errors are calculated by a network of monitoring stations, a superset/enhancement of PPP. </a:t>
            </a:r>
            <a:endParaRPr lang="en-GB" sz="1400" i="1" baseline="30000" dirty="0">
              <a:effectLst/>
              <a:latin typeface="Tenorite" panose="00000500000000000000" pitchFamily="2" charset="0"/>
              <a:ea typeface="Malgun Gothic" panose="020B0503020000020004" pitchFamily="34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38BFFA-E2E1-0AE3-F0E2-FBCFBFC55BE7}"/>
              </a:ext>
            </a:extLst>
          </p:cNvPr>
          <p:cNvSpPr txBox="1"/>
          <p:nvPr/>
        </p:nvSpPr>
        <p:spPr>
          <a:xfrm>
            <a:off x="869751" y="1114995"/>
            <a:ext cx="6267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dirty="0">
                <a:solidFill>
                  <a:srgbClr val="8197A6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Recent work on high accuracy GNSS positioning in 3GPP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E5A123C-95CB-2E52-47D4-38144CC77881}"/>
              </a:ext>
            </a:extLst>
          </p:cNvPr>
          <p:cNvSpPr/>
          <p:nvPr/>
        </p:nvSpPr>
        <p:spPr>
          <a:xfrm>
            <a:off x="234383" y="1722477"/>
            <a:ext cx="11025282" cy="31550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73BBBA2-2997-3659-DBD3-521EAFB6FA5A}"/>
              </a:ext>
            </a:extLst>
          </p:cNvPr>
          <p:cNvSpPr/>
          <p:nvPr/>
        </p:nvSpPr>
        <p:spPr>
          <a:xfrm>
            <a:off x="234383" y="1956087"/>
            <a:ext cx="7540831" cy="315507"/>
          </a:xfrm>
          <a:prstGeom prst="rightArrow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0492F74-7BD8-CEAD-861C-E4E618E17D62}"/>
              </a:ext>
            </a:extLst>
          </p:cNvPr>
          <p:cNvSpPr/>
          <p:nvPr/>
        </p:nvSpPr>
        <p:spPr>
          <a:xfrm>
            <a:off x="234383" y="2172727"/>
            <a:ext cx="3847605" cy="315507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D06678B-2658-EFE7-1481-EA10BA7A81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636" y="1129178"/>
            <a:ext cx="579116" cy="579116"/>
          </a:xfrm>
          <a:prstGeom prst="rect">
            <a:avLst/>
          </a:prstGeom>
        </p:spPr>
      </p:pic>
      <p:sp>
        <p:nvSpPr>
          <p:cNvPr id="18" name="Flowchart: Connector 17">
            <a:extLst>
              <a:ext uri="{FF2B5EF4-FFF2-40B4-BE49-F238E27FC236}">
                <a16:creationId xmlns:a16="http://schemas.microsoft.com/office/drawing/2014/main" id="{C431B840-3D22-8C59-4543-CE212393F408}"/>
              </a:ext>
            </a:extLst>
          </p:cNvPr>
          <p:cNvSpPr/>
          <p:nvPr/>
        </p:nvSpPr>
        <p:spPr>
          <a:xfrm>
            <a:off x="236363" y="2313454"/>
            <a:ext cx="251361" cy="224642"/>
          </a:xfrm>
          <a:prstGeom prst="flowChartConnector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D2FDE5C-2F2F-D780-36AC-47731335EAD0}"/>
              </a:ext>
            </a:extLst>
          </p:cNvPr>
          <p:cNvCxnSpPr>
            <a:cxnSpLocks/>
            <a:stCxn id="18" idx="4"/>
          </p:cNvCxnSpPr>
          <p:nvPr/>
        </p:nvCxnSpPr>
        <p:spPr>
          <a:xfrm>
            <a:off x="362044" y="2538096"/>
            <a:ext cx="0" cy="1630633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lowchart: Connector 23">
            <a:extLst>
              <a:ext uri="{FF2B5EF4-FFF2-40B4-BE49-F238E27FC236}">
                <a16:creationId xmlns:a16="http://schemas.microsoft.com/office/drawing/2014/main" id="{C8A7687A-DEB6-353D-2C56-DDB76161FC1C}"/>
              </a:ext>
            </a:extLst>
          </p:cNvPr>
          <p:cNvSpPr/>
          <p:nvPr/>
        </p:nvSpPr>
        <p:spPr>
          <a:xfrm>
            <a:off x="4081988" y="2145956"/>
            <a:ext cx="251361" cy="224642"/>
          </a:xfrm>
          <a:prstGeom prst="flowChartConnector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70C3B35-30DE-3C58-3F26-1FBCEE952671}"/>
              </a:ext>
            </a:extLst>
          </p:cNvPr>
          <p:cNvCxnSpPr>
            <a:cxnSpLocks/>
            <a:stCxn id="24" idx="4"/>
          </p:cNvCxnSpPr>
          <p:nvPr/>
        </p:nvCxnSpPr>
        <p:spPr>
          <a:xfrm flipH="1">
            <a:off x="4200702" y="2370598"/>
            <a:ext cx="6967" cy="1830389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lowchart: Connector 25">
            <a:extLst>
              <a:ext uri="{FF2B5EF4-FFF2-40B4-BE49-F238E27FC236}">
                <a16:creationId xmlns:a16="http://schemas.microsoft.com/office/drawing/2014/main" id="{C82C33DB-037C-5C1B-B99D-EF1E9A8FE356}"/>
              </a:ext>
            </a:extLst>
          </p:cNvPr>
          <p:cNvSpPr/>
          <p:nvPr/>
        </p:nvSpPr>
        <p:spPr>
          <a:xfrm>
            <a:off x="7801933" y="1895749"/>
            <a:ext cx="251361" cy="224642"/>
          </a:xfrm>
          <a:prstGeom prst="flowChartConnector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BFB9E99-4630-D9B1-D48E-D94D77DB2A18}"/>
              </a:ext>
            </a:extLst>
          </p:cNvPr>
          <p:cNvCxnSpPr>
            <a:cxnSpLocks/>
            <a:stCxn id="26" idx="4"/>
          </p:cNvCxnSpPr>
          <p:nvPr/>
        </p:nvCxnSpPr>
        <p:spPr>
          <a:xfrm flipH="1">
            <a:off x="7900895" y="2120391"/>
            <a:ext cx="26719" cy="2048338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EB96A47-BE51-6167-968A-113320422DD3}"/>
              </a:ext>
            </a:extLst>
          </p:cNvPr>
          <p:cNvSpPr txBox="1"/>
          <p:nvPr/>
        </p:nvSpPr>
        <p:spPr>
          <a:xfrm>
            <a:off x="362043" y="2865245"/>
            <a:ext cx="3392457" cy="1469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GB" b="1" i="1" dirty="0">
                <a:latin typeface="Tenorite" panose="020B0604020202020204" pitchFamily="2" charset="0"/>
                <a:ea typeface="Malgun Gothic" panose="020B0503020000020004" pitchFamily="34" charset="-127"/>
              </a:rPr>
              <a:t>Release 15</a:t>
            </a:r>
          </a:p>
          <a:p>
            <a:pPr algn="just">
              <a:spcAft>
                <a:spcPts val="900"/>
              </a:spcAft>
            </a:pPr>
            <a:r>
              <a:rPr lang="en-GB" sz="1600" i="1" dirty="0">
                <a:latin typeface="Tenorite" panose="020B0604020202020204" pitchFamily="2" charset="0"/>
                <a:ea typeface="Malgun Gothic" panose="020B0503020000020004" pitchFamily="34" charset="-127"/>
              </a:rPr>
              <a:t>OSR (RTK method)</a:t>
            </a:r>
            <a:r>
              <a:rPr lang="en-GB" sz="1600" i="1" dirty="0">
                <a:effectLst/>
                <a:latin typeface="Tenorite" panose="020B0604020202020204" pitchFamily="2" charset="0"/>
                <a:ea typeface="Malgun Gothic" panose="020B0503020000020004" pitchFamily="34" charset="-127"/>
              </a:rPr>
              <a:t> and Phase 1 of SSR (PPP method) assistance data </a:t>
            </a:r>
            <a:r>
              <a:rPr lang="en-GB" sz="1600" i="1" dirty="0">
                <a:latin typeface="Tenorite" panose="020B0604020202020204" pitchFamily="2" charset="0"/>
                <a:ea typeface="Malgun Gothic" panose="020B0503020000020004" pitchFamily="34" charset="-127"/>
              </a:rPr>
              <a:t>were specified in</a:t>
            </a:r>
            <a:r>
              <a:rPr lang="en-GB" sz="1600" i="1" dirty="0">
                <a:effectLst/>
                <a:latin typeface="Tenorite" panose="020B0604020202020204" pitchFamily="2" charset="0"/>
                <a:ea typeface="Malgun Gothic" panose="020B0503020000020004" pitchFamily="34" charset="-127"/>
              </a:rPr>
              <a:t> LPP based on RTCM standards.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DA985F-827C-CA30-7101-AE54F24959D7}"/>
              </a:ext>
            </a:extLst>
          </p:cNvPr>
          <p:cNvSpPr txBox="1"/>
          <p:nvPr/>
        </p:nvSpPr>
        <p:spPr>
          <a:xfrm>
            <a:off x="4297726" y="2817294"/>
            <a:ext cx="3392457" cy="1223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GB" b="1" i="1" dirty="0">
                <a:latin typeface="Tenorite" panose="020B0604020202020204" pitchFamily="2" charset="0"/>
                <a:ea typeface="Malgun Gothic" panose="020B0503020000020004" pitchFamily="34" charset="-127"/>
              </a:rPr>
              <a:t>Release 16</a:t>
            </a:r>
          </a:p>
          <a:p>
            <a:pPr algn="just">
              <a:spcAft>
                <a:spcPts val="900"/>
              </a:spcAft>
            </a:pPr>
            <a:r>
              <a:rPr lang="en-GB" sz="1600" i="1" dirty="0">
                <a:effectLst/>
                <a:latin typeface="Tenorite" panose="020B0604020202020204" pitchFamily="2" charset="0"/>
                <a:ea typeface="Malgun Gothic" panose="020B0503020000020004" pitchFamily="34" charset="-127"/>
              </a:rPr>
              <a:t>Phase </a:t>
            </a:r>
            <a:r>
              <a:rPr lang="en-GB" sz="1600" i="1" dirty="0">
                <a:latin typeface="Tenorite" panose="020B0604020202020204" pitchFamily="2" charset="0"/>
                <a:ea typeface="Malgun Gothic" panose="020B0503020000020004" pitchFamily="34" charset="-127"/>
              </a:rPr>
              <a:t>2</a:t>
            </a:r>
            <a:r>
              <a:rPr lang="en-GB" sz="1600" i="1" dirty="0">
                <a:effectLst/>
                <a:latin typeface="Tenorite" panose="020B0604020202020204" pitchFamily="2" charset="0"/>
                <a:ea typeface="Malgun Gothic" panose="020B0503020000020004" pitchFamily="34" charset="-127"/>
              </a:rPr>
              <a:t> of SSR (PPP-RTK method) assistance was defined in LPP based on Compact SSR format.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C52667E-EB8F-443B-F9B8-03904D6C6830}"/>
              </a:ext>
            </a:extLst>
          </p:cNvPr>
          <p:cNvSpPr txBox="1"/>
          <p:nvPr/>
        </p:nvSpPr>
        <p:spPr>
          <a:xfrm>
            <a:off x="8017670" y="2814542"/>
            <a:ext cx="3392457" cy="1223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GB" b="1" i="1" dirty="0">
                <a:latin typeface="Tenorite" panose="020B0604020202020204" pitchFamily="2" charset="0"/>
                <a:ea typeface="Malgun Gothic" panose="020B0503020000020004" pitchFamily="34" charset="-127"/>
              </a:rPr>
              <a:t>Release 17</a:t>
            </a:r>
          </a:p>
          <a:p>
            <a:pPr algn="just">
              <a:spcAft>
                <a:spcPts val="900"/>
              </a:spcAft>
            </a:pPr>
            <a:r>
              <a:rPr lang="en-GB" sz="1600" i="1" dirty="0">
                <a:effectLst/>
                <a:latin typeface="Tenorite" panose="020B0604020202020204" pitchFamily="2" charset="0"/>
                <a:ea typeface="Malgun Gothic" panose="020B0503020000020004" pitchFamily="34" charset="-127"/>
              </a:rPr>
              <a:t>Integrity assistance </a:t>
            </a:r>
            <a:r>
              <a:rPr lang="en-GB" sz="1600" i="1" dirty="0">
                <a:latin typeface="Tenorite" panose="020B0604020202020204" pitchFamily="2" charset="0"/>
                <a:ea typeface="Malgun Gothic" panose="020B0503020000020004" pitchFamily="34" charset="-127"/>
              </a:rPr>
              <a:t>data for </a:t>
            </a:r>
            <a:r>
              <a:rPr lang="en-GB" sz="1600" i="1" dirty="0">
                <a:effectLst/>
                <a:latin typeface="Tenorite" panose="020B0604020202020204" pitchFamily="2" charset="0"/>
                <a:ea typeface="Malgun Gothic" panose="020B0503020000020004" pitchFamily="34" charset="-127"/>
              </a:rPr>
              <a:t>SSR (PPP-RTK method) assistance was defined in LPP.</a:t>
            </a:r>
          </a:p>
        </p:txBody>
      </p:sp>
    </p:spTree>
    <p:extLst>
      <p:ext uri="{BB962C8B-B14F-4D97-AF65-F5344CB8AC3E}">
        <p14:creationId xmlns:p14="http://schemas.microsoft.com/office/powerpoint/2010/main" val="3476413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5A762-320D-5EC6-7EF8-D33EE2C91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00" y="206567"/>
            <a:ext cx="11175900" cy="461665"/>
          </a:xfrm>
        </p:spPr>
        <p:txBody>
          <a:bodyPr/>
          <a:lstStyle/>
          <a:p>
            <a:r>
              <a:rPr lang="en-GB" sz="2400" dirty="0">
                <a:latin typeface="Tenorite" panose="00000500000000000000" pitchFamily="2" charset="0"/>
              </a:rPr>
              <a:t>Potential enhancements: GNSS assistance data via </a:t>
            </a:r>
            <a:r>
              <a:rPr lang="en-GB" sz="2400" dirty="0" err="1">
                <a:latin typeface="Tenorite" panose="00000500000000000000" pitchFamily="2" charset="0"/>
              </a:rPr>
              <a:t>Sidelink</a:t>
            </a:r>
            <a:r>
              <a:rPr lang="en-GB" sz="2400" dirty="0">
                <a:latin typeface="Tenorite" panose="00000500000000000000" pitchFamily="2" charset="0"/>
              </a:rPr>
              <a:t> / PC5 interface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37B3CEC2-0E8C-4618-D11C-BFCBA54EB4A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6025144"/>
              </p:ext>
            </p:extLst>
          </p:nvPr>
        </p:nvGraphicFramePr>
        <p:xfrm>
          <a:off x="838200" y="1009535"/>
          <a:ext cx="11025282" cy="467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0294">
                  <a:extLst>
                    <a:ext uri="{9D8B030D-6E8A-4147-A177-3AD203B41FA5}">
                      <a16:colId xmlns:a16="http://schemas.microsoft.com/office/drawing/2014/main" val="3962249870"/>
                    </a:ext>
                  </a:extLst>
                </a:gridCol>
                <a:gridCol w="3882494">
                  <a:extLst>
                    <a:ext uri="{9D8B030D-6E8A-4147-A177-3AD203B41FA5}">
                      <a16:colId xmlns:a16="http://schemas.microsoft.com/office/drawing/2014/main" val="3305894052"/>
                    </a:ext>
                  </a:extLst>
                </a:gridCol>
                <a:gridCol w="3882494">
                  <a:extLst>
                    <a:ext uri="{9D8B030D-6E8A-4147-A177-3AD203B41FA5}">
                      <a16:colId xmlns:a16="http://schemas.microsoft.com/office/drawing/2014/main" val="8373959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Tenorite" panose="00000500000000000000" pitchFamily="2" charset="0"/>
                        </a:rPr>
                        <a:t>In-Coverage scenario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Tenorite" panose="00000500000000000000" pitchFamily="2" charset="0"/>
                        </a:rPr>
                        <a:t>Partial Coverage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Tenorite" panose="00000500000000000000" pitchFamily="2" charset="0"/>
                        </a:rPr>
                        <a:t>Out-of-Coverage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152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200" dirty="0">
                        <a:latin typeface="Tenorite" panose="00000500000000000000" pitchFamily="2" charset="0"/>
                      </a:endParaRPr>
                    </a:p>
                    <a:p>
                      <a:endParaRPr lang="en-GB" sz="1200" dirty="0">
                        <a:latin typeface="Tenorite" panose="00000500000000000000" pitchFamily="2" charset="0"/>
                      </a:endParaRPr>
                    </a:p>
                    <a:p>
                      <a:endParaRPr lang="en-GB" sz="1200" dirty="0">
                        <a:latin typeface="Tenorite" panose="00000500000000000000" pitchFamily="2" charset="0"/>
                      </a:endParaRPr>
                    </a:p>
                    <a:p>
                      <a:endParaRPr lang="en-GB" sz="1200" dirty="0">
                        <a:latin typeface="Tenorite" panose="00000500000000000000" pitchFamily="2" charset="0"/>
                      </a:endParaRPr>
                    </a:p>
                    <a:p>
                      <a:endParaRPr lang="en-GB" sz="1200" dirty="0">
                        <a:latin typeface="Tenorite" panose="00000500000000000000" pitchFamily="2" charset="0"/>
                      </a:endParaRPr>
                    </a:p>
                    <a:p>
                      <a:endParaRPr lang="en-GB" sz="1200" dirty="0">
                        <a:latin typeface="Tenorite" panose="00000500000000000000" pitchFamily="2" charset="0"/>
                      </a:endParaRPr>
                    </a:p>
                    <a:p>
                      <a:endParaRPr lang="en-GB" sz="1200" dirty="0">
                        <a:latin typeface="Tenorite" panose="00000500000000000000" pitchFamily="2" charset="0"/>
                      </a:endParaRPr>
                    </a:p>
                    <a:p>
                      <a:endParaRPr lang="en-GB" sz="1200" dirty="0">
                        <a:latin typeface="Tenorite" panose="00000500000000000000" pitchFamily="2" charset="0"/>
                      </a:endParaRPr>
                    </a:p>
                    <a:p>
                      <a:endParaRPr lang="en-GB" sz="1200" dirty="0">
                        <a:latin typeface="Tenorite" panose="00000500000000000000" pitchFamily="2" charset="0"/>
                      </a:endParaRPr>
                    </a:p>
                    <a:p>
                      <a:endParaRPr lang="en-GB" sz="1200" dirty="0">
                        <a:latin typeface="Tenorite" panose="000005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Tenorite" panose="000005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>
                        <a:latin typeface="Tenorite" panose="000005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2214019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GB" sz="1200" b="1" u="sng" dirty="0">
                          <a:latin typeface="Tenorite" panose="00000500000000000000" pitchFamily="2" charset="0"/>
                        </a:rPr>
                        <a:t>RAT-dependent methods (Release 18 and beyond)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GB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417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Tenorite" panose="00000500000000000000" pitchFamily="2" charset="0"/>
                        </a:rPr>
                        <a:t>Proposed GNSS enhancements: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>
                          <a:latin typeface="Tenorite" panose="00000500000000000000" pitchFamily="2" charset="0"/>
                        </a:rPr>
                        <a:t>Moving Base RTK via SLPP/PC5 (new type of GNSS assistance data required)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GB" sz="1200" dirty="0">
                        <a:latin typeface="Tenorite" panose="00000500000000000000" pitchFamily="2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Tenorite" panose="00000500000000000000" pitchFamily="2" charset="0"/>
                        </a:rPr>
                        <a:t>Open point: UEs in coverage can obtain A-GNSS data on </a:t>
                      </a:r>
                      <a:r>
                        <a:rPr lang="en-GB" sz="1200" dirty="0" err="1">
                          <a:solidFill>
                            <a:srgbClr val="FF0000"/>
                          </a:solidFill>
                          <a:latin typeface="Tenorite" panose="00000500000000000000" pitchFamily="2" charset="0"/>
                        </a:rPr>
                        <a:t>Uu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Tenorite" panose="00000500000000000000" pitchFamily="2" charset="0"/>
                        </a:rPr>
                        <a:t> interface via LPP  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Tenorite" panose="00000500000000000000" pitchFamily="2" charset="0"/>
                          <a:sym typeface="Wingdings" panose="05000000000000000000" pitchFamily="2" charset="2"/>
                        </a:rPr>
                        <a:t> is there need to route LPP assistance data also via PC5?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Tenorite" panose="00000500000000000000" pitchFamily="2" charset="0"/>
                        </a:rPr>
                        <a:t>Proposed GNSS enhancements: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>
                          <a:latin typeface="Tenorite" panose="00000500000000000000" pitchFamily="2" charset="0"/>
                        </a:rPr>
                        <a:t>Moving Base RTK via SLPP/PC5 (new to 3GPP positioning protocols i.e., not yet supported in LPP)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>
                          <a:latin typeface="Tenorite" panose="00000500000000000000" pitchFamily="2" charset="0"/>
                        </a:rPr>
                        <a:t>Extend support for A-GNSS assistance data from </a:t>
                      </a:r>
                      <a:r>
                        <a:rPr lang="en-GB" sz="1200" dirty="0" err="1">
                          <a:latin typeface="Tenorite" panose="00000500000000000000" pitchFamily="2" charset="0"/>
                        </a:rPr>
                        <a:t>Uu</a:t>
                      </a:r>
                      <a:r>
                        <a:rPr lang="en-GB" sz="1200" dirty="0">
                          <a:latin typeface="Tenorite" panose="00000500000000000000" pitchFamily="2" charset="0"/>
                        </a:rPr>
                        <a:t> / LPP / UE in coverage to PC5 / SLPP / UE outside of coverage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Tenorite" panose="00000500000000000000" pitchFamily="2" charset="0"/>
                        </a:rPr>
                        <a:t>Proposed GNSS Enhancements: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>
                          <a:latin typeface="Tenorite" panose="00000500000000000000" pitchFamily="2" charset="0"/>
                        </a:rPr>
                        <a:t>Moving Base RTK via SLPP/PC5 (new type of GNSS assistance data required)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13267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Tenorite" panose="00000500000000000000" pitchFamily="2" charset="0"/>
                          <a:sym typeface="Wingdings" panose="05000000000000000000" pitchFamily="2" charset="2"/>
                        </a:rPr>
                        <a:t>Enables hybrid positioning based on RAT-dependent methods and GNSS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Tenorite" panose="00000500000000000000" pitchFamily="2" charset="0"/>
                          <a:sym typeface="Wingdings" panose="05000000000000000000" pitchFamily="2" charset="2"/>
                        </a:rPr>
                        <a:t>Enables hybrid positioning based on RAT-dependent methods and GNSS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Tenorite" panose="00000500000000000000" pitchFamily="2" charset="0"/>
                          <a:sym typeface="Wingdings" panose="05000000000000000000" pitchFamily="2" charset="2"/>
                        </a:rPr>
                        <a:t>Enables hybrid positioning based on RAT-dependent methods and GNSS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7671584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76E5F221-6AB9-B4AC-32A2-A9F9AEE871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2356" y="1409387"/>
            <a:ext cx="3595989" cy="18489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DDA01D-071E-BC0A-E50B-861827DB45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7019" y="1327096"/>
            <a:ext cx="2885444" cy="17895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CFBF8D8-DB87-1637-2798-2779DED8E3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679" y="1327096"/>
            <a:ext cx="3287305" cy="1931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609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29392813-AA13-1C1E-2A71-727F06C0B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395" y="3124067"/>
            <a:ext cx="4008736" cy="2247090"/>
          </a:xfrm>
          <a:prstGeom prst="rect">
            <a:avLst/>
          </a:prstGeom>
        </p:spPr>
      </p:pic>
      <p:sp>
        <p:nvSpPr>
          <p:cNvPr id="29" name="Title 1">
            <a:extLst>
              <a:ext uri="{FF2B5EF4-FFF2-40B4-BE49-F238E27FC236}">
                <a16:creationId xmlns:a16="http://schemas.microsoft.com/office/drawing/2014/main" id="{60C8A52E-03A6-D480-A198-96A645AD7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00" y="237344"/>
            <a:ext cx="11175900" cy="400110"/>
          </a:xfrm>
        </p:spPr>
        <p:txBody>
          <a:bodyPr/>
          <a:lstStyle/>
          <a:p>
            <a:r>
              <a:rPr lang="en-GB" sz="2000" dirty="0">
                <a:latin typeface="Tenorite" panose="00000500000000000000" pitchFamily="2" charset="0"/>
              </a:rPr>
              <a:t>Specification impact related to GNSS assistance data via </a:t>
            </a:r>
            <a:r>
              <a:rPr lang="en-GB" sz="2000" dirty="0" err="1">
                <a:latin typeface="Tenorite" panose="00000500000000000000" pitchFamily="2" charset="0"/>
              </a:rPr>
              <a:t>Sidelink</a:t>
            </a:r>
            <a:r>
              <a:rPr lang="en-GB" sz="2000" dirty="0">
                <a:latin typeface="Tenorite" panose="00000500000000000000" pitchFamily="2" charset="0"/>
              </a:rPr>
              <a:t> / PC5 interface</a:t>
            </a:r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4D7DB3C6-DFAC-6CFA-AE01-72AC04A621F2}"/>
              </a:ext>
            </a:extLst>
          </p:cNvPr>
          <p:cNvSpPr/>
          <p:nvPr/>
        </p:nvSpPr>
        <p:spPr>
          <a:xfrm>
            <a:off x="377096" y="1181910"/>
            <a:ext cx="7540831" cy="315507"/>
          </a:xfrm>
          <a:prstGeom prst="rightArrow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45EA52C3-D71D-FA6F-FF65-C1122D357644}"/>
              </a:ext>
            </a:extLst>
          </p:cNvPr>
          <p:cNvSpPr/>
          <p:nvPr/>
        </p:nvSpPr>
        <p:spPr>
          <a:xfrm>
            <a:off x="377096" y="1443935"/>
            <a:ext cx="3847605" cy="315507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756D5D5-11FF-D595-6EFB-252474A31F8B}"/>
              </a:ext>
            </a:extLst>
          </p:cNvPr>
          <p:cNvSpPr txBox="1"/>
          <p:nvPr/>
        </p:nvSpPr>
        <p:spPr>
          <a:xfrm>
            <a:off x="377096" y="1776649"/>
            <a:ext cx="4824892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GB" sz="1600" b="1" i="1" dirty="0">
                <a:latin typeface="Tenorite" panose="020B0604020202020204" pitchFamily="2" charset="0"/>
                <a:ea typeface="Malgun Gothic" panose="020B0503020000020004" pitchFamily="34" charset="-127"/>
              </a:rPr>
              <a:t>Already in 3GPP specs (TS 37.355)</a:t>
            </a:r>
          </a:p>
          <a:p>
            <a:pPr algn="just">
              <a:spcAft>
                <a:spcPts val="900"/>
              </a:spcAft>
            </a:pPr>
            <a:r>
              <a:rPr lang="en-GB" sz="1400" i="1" dirty="0">
                <a:effectLst/>
                <a:latin typeface="Tenorite" panose="020B0604020202020204" pitchFamily="2" charset="0"/>
                <a:ea typeface="Malgun Gothic" panose="020B0503020000020004" pitchFamily="34" charset="-127"/>
              </a:rPr>
              <a:t>RTK</a:t>
            </a:r>
          </a:p>
          <a:p>
            <a:pPr algn="just">
              <a:spcAft>
                <a:spcPts val="900"/>
              </a:spcAft>
            </a:pPr>
            <a:r>
              <a:rPr lang="en-GB" sz="1400" i="1" dirty="0">
                <a:effectLst/>
                <a:latin typeface="Tenorite" panose="020B0604020202020204" pitchFamily="2" charset="0"/>
                <a:ea typeface="Malgun Gothic" panose="020B0503020000020004" pitchFamily="34" charset="-127"/>
              </a:rPr>
              <a:t>PPP</a:t>
            </a:r>
          </a:p>
          <a:p>
            <a:pPr algn="just">
              <a:spcAft>
                <a:spcPts val="900"/>
              </a:spcAft>
            </a:pPr>
            <a:r>
              <a:rPr lang="en-GB" sz="1400" i="1" dirty="0">
                <a:latin typeface="Tenorite" panose="020B0604020202020204" pitchFamily="2" charset="0"/>
                <a:ea typeface="Malgun Gothic" panose="020B0503020000020004" pitchFamily="34" charset="-127"/>
              </a:rPr>
              <a:t>PPP-RTK</a:t>
            </a:r>
            <a:endParaRPr lang="en-GB" sz="1400" i="1" dirty="0">
              <a:effectLst/>
              <a:latin typeface="Tenorite" panose="020B0604020202020204" pitchFamily="2" charset="0"/>
              <a:ea typeface="Malgun Gothic" panose="020B0503020000020004" pitchFamily="34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5CF0075-A4B5-36E4-F11A-BFB1268CFDB5}"/>
              </a:ext>
            </a:extLst>
          </p:cNvPr>
          <p:cNvSpPr txBox="1"/>
          <p:nvPr/>
        </p:nvSpPr>
        <p:spPr>
          <a:xfrm>
            <a:off x="4740915" y="1759442"/>
            <a:ext cx="6291262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GB" sz="1600" b="1" i="1" dirty="0">
                <a:latin typeface="Tenorite" panose="020B0604020202020204" pitchFamily="2" charset="0"/>
                <a:ea typeface="Malgun Gothic" panose="020B0503020000020004" pitchFamily="34" charset="-127"/>
              </a:rPr>
              <a:t>New to 3GPP specs:</a:t>
            </a:r>
          </a:p>
          <a:p>
            <a:pPr algn="just">
              <a:spcAft>
                <a:spcPts val="900"/>
              </a:spcAft>
            </a:pPr>
            <a:r>
              <a:rPr lang="en-GB" sz="1400" i="1" dirty="0">
                <a:effectLst/>
                <a:latin typeface="Tenorite" panose="020B0604020202020204" pitchFamily="2" charset="0"/>
                <a:ea typeface="Malgun Gothic" panose="020B0503020000020004" pitchFamily="34" charset="-127"/>
              </a:rPr>
              <a:t>Moving Base RTK</a:t>
            </a:r>
          </a:p>
          <a:p>
            <a:pPr algn="just">
              <a:spcAft>
                <a:spcPts val="900"/>
              </a:spcAft>
            </a:pPr>
            <a:r>
              <a:rPr lang="en-GB" sz="1200" i="1" dirty="0">
                <a:effectLst/>
                <a:latin typeface="Tenorite" panose="020B0604020202020204" pitchFamily="2" charset="0"/>
                <a:ea typeface="Malgun Gothic" panose="020B0503020000020004" pitchFamily="34" charset="-127"/>
              </a:rPr>
              <a:t>*note, is a variant of classical RTK (already specified in LPP) with the only difference that the Reference Station (correction source) is moving as depicted below in the 2 vehicles platoon example.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B09DAA5-2E14-053E-3D47-94F778F4CA17}"/>
              </a:ext>
            </a:extLst>
          </p:cNvPr>
          <p:cNvSpPr txBox="1"/>
          <p:nvPr/>
        </p:nvSpPr>
        <p:spPr>
          <a:xfrm>
            <a:off x="284427" y="880672"/>
            <a:ext cx="115638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GB" sz="1600" b="1" i="1" dirty="0">
                <a:latin typeface="Tenorite" panose="020B0604020202020204" pitchFamily="2" charset="0"/>
                <a:ea typeface="Malgun Gothic" panose="020B0503020000020004" pitchFamily="34" charset="-127"/>
              </a:rPr>
              <a:t>Two type of GNSS assistance data is foreseen: already supported in 3GPP specs (i.e., LPP on </a:t>
            </a:r>
            <a:r>
              <a:rPr lang="en-GB" sz="1600" b="1" i="1" dirty="0" err="1">
                <a:latin typeface="Tenorite" panose="020B0604020202020204" pitchFamily="2" charset="0"/>
                <a:ea typeface="Malgun Gothic" panose="020B0503020000020004" pitchFamily="34" charset="-127"/>
              </a:rPr>
              <a:t>Uu</a:t>
            </a:r>
            <a:r>
              <a:rPr lang="en-GB" sz="1600" b="1" i="1" dirty="0">
                <a:latin typeface="Tenorite" panose="020B0604020202020204" pitchFamily="2" charset="0"/>
                <a:ea typeface="Malgun Gothic" panose="020B0503020000020004" pitchFamily="34" charset="-127"/>
              </a:rPr>
              <a:t>) and new </a:t>
            </a:r>
            <a:endParaRPr lang="en-GB" sz="1400" i="1" dirty="0">
              <a:effectLst/>
              <a:latin typeface="Tenorite" panose="020B0604020202020204" pitchFamily="2" charset="0"/>
              <a:ea typeface="Malgun Gothic" panose="020B0503020000020004" pitchFamily="34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3D2E94-0E37-3BC7-8C96-A672DFC08425}"/>
              </a:ext>
            </a:extLst>
          </p:cNvPr>
          <p:cNvSpPr txBox="1"/>
          <p:nvPr/>
        </p:nvSpPr>
        <p:spPr>
          <a:xfrm>
            <a:off x="215999" y="5529287"/>
            <a:ext cx="1163224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sz="1400" b="1" u="sng" dirty="0">
                <a:solidFill>
                  <a:srgbClr val="00B050"/>
                </a:solidFill>
                <a:latin typeface="Tenorite" panose="00000500000000000000" pitchFamily="2" charset="0"/>
              </a:rPr>
              <a:t>Specification impact expected to be minimum:</a:t>
            </a:r>
          </a:p>
          <a:p>
            <a:pPr marL="285750" indent="-285750">
              <a:buFontTx/>
              <a:buChar char="-"/>
            </a:pPr>
            <a:r>
              <a:rPr lang="en-GB" sz="1400" dirty="0">
                <a:solidFill>
                  <a:srgbClr val="00B050"/>
                </a:solidFill>
                <a:latin typeface="Tenorite" panose="00000500000000000000" pitchFamily="2" charset="0"/>
              </a:rPr>
              <a:t>Moving Base RTK is a standard used by GNSS industry</a:t>
            </a:r>
          </a:p>
          <a:p>
            <a:pPr marL="285750" indent="-285750">
              <a:buFontTx/>
              <a:buChar char="-"/>
            </a:pPr>
            <a:r>
              <a:rPr lang="en-GB" sz="1400" dirty="0">
                <a:solidFill>
                  <a:srgbClr val="00B050"/>
                </a:solidFill>
                <a:latin typeface="Tenorite" panose="00000500000000000000" pitchFamily="2" charset="0"/>
              </a:rPr>
              <a:t>All other GNSS methods (conventional A-GNSS – Rel.9; OSR, SSR – Rel15-Rel17) are already defined in LPP and can be translated to SLPP</a:t>
            </a:r>
          </a:p>
        </p:txBody>
      </p:sp>
    </p:spTree>
    <p:extLst>
      <p:ext uri="{BB962C8B-B14F-4D97-AF65-F5344CB8AC3E}">
        <p14:creationId xmlns:p14="http://schemas.microsoft.com/office/powerpoint/2010/main" val="1088754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D9E3D-E484-8880-50B8-6C35590A8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Conclusions &amp; Proposals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2B6297-0500-B20D-9BB6-228A16E1853D}"/>
              </a:ext>
            </a:extLst>
          </p:cNvPr>
          <p:cNvSpPr txBox="1"/>
          <p:nvPr/>
        </p:nvSpPr>
        <p:spPr>
          <a:xfrm>
            <a:off x="230188" y="1287718"/>
            <a:ext cx="1171739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b="0" i="0" u="none" strike="noStrike" baseline="0" dirty="0">
                <a:latin typeface="Tenorite" panose="00000500000000000000" pitchFamily="2" charset="0"/>
              </a:rPr>
              <a:t>3GPP to study </a:t>
            </a:r>
            <a:r>
              <a:rPr lang="en-GB" dirty="0">
                <a:latin typeface="Tenorite" panose="00000500000000000000" pitchFamily="2" charset="0"/>
              </a:rPr>
              <a:t>GNSS assistance data for fused GNSS – NR </a:t>
            </a:r>
            <a:r>
              <a:rPr lang="en-GB" dirty="0" err="1">
                <a:latin typeface="Tenorite" panose="00000500000000000000" pitchFamily="2" charset="0"/>
              </a:rPr>
              <a:t>Sidelink</a:t>
            </a:r>
            <a:r>
              <a:rPr lang="en-GB" dirty="0">
                <a:latin typeface="Tenorite" panose="00000500000000000000" pitchFamily="2" charset="0"/>
              </a:rPr>
              <a:t> Positioning</a:t>
            </a:r>
            <a:r>
              <a:rPr lang="en-GB" b="0" i="0" u="none" strike="noStrike" baseline="0" dirty="0">
                <a:latin typeface="Tenorite" panose="00000500000000000000" pitchFamily="2" charset="0"/>
              </a:rPr>
              <a:t> </a:t>
            </a:r>
            <a:r>
              <a:rPr lang="en-GB" dirty="0">
                <a:latin typeface="Tenorite" panose="00000500000000000000" pitchFamily="2" charset="0"/>
              </a:rPr>
              <a:t>in Rel-19.</a:t>
            </a:r>
          </a:p>
          <a:p>
            <a:pPr marL="896386" lvl="1" indent="-285750">
              <a:buFont typeface="Arial" panose="020B0604020202020204" pitchFamily="34" charset="0"/>
              <a:buChar char="•"/>
            </a:pPr>
            <a:r>
              <a:rPr lang="en-GB" b="0" i="0" u="none" strike="noStrike" baseline="0" dirty="0">
                <a:latin typeface="Tenorite" panose="00000500000000000000" pitchFamily="2" charset="0"/>
              </a:rPr>
              <a:t>GNSS positioning methods: RTK, Moving Base RTK, PPP, PPP-RTK</a:t>
            </a:r>
          </a:p>
          <a:p>
            <a:pPr marL="896386" lvl="1" indent="-285750">
              <a:buFont typeface="Arial" panose="020B0604020202020204" pitchFamily="34" charset="0"/>
              <a:buChar char="•"/>
            </a:pPr>
            <a:r>
              <a:rPr lang="en-GB" b="0" i="0" u="none" strike="noStrike" baseline="0" dirty="0">
                <a:latin typeface="Tenorite" panose="00000500000000000000" pitchFamily="2" charset="0"/>
              </a:rPr>
              <a:t>Design SLPP procedures</a:t>
            </a:r>
            <a:r>
              <a:rPr lang="en-GB" dirty="0">
                <a:latin typeface="Tenorite" panose="00000500000000000000" pitchFamily="2" charset="0"/>
              </a:rPr>
              <a:t> </a:t>
            </a:r>
            <a:r>
              <a:rPr lang="en-GB" b="0" i="0" u="none" strike="noStrike" baseline="0" dirty="0">
                <a:latin typeface="Tenorite" panose="00000500000000000000" pitchFamily="2" charset="0"/>
              </a:rPr>
              <a:t>for distributed cooperative positioning based on GNSS assistance data independent of </a:t>
            </a:r>
            <a:r>
              <a:rPr lang="en-GB" b="0" i="0" u="none" strike="noStrike" baseline="0" dirty="0" err="1">
                <a:latin typeface="Tenorite" panose="00000500000000000000" pitchFamily="2" charset="0"/>
              </a:rPr>
              <a:t>Uu</a:t>
            </a:r>
            <a:r>
              <a:rPr lang="en-GB" b="0" i="0" u="none" strike="noStrike" baseline="0" dirty="0">
                <a:latin typeface="Tenorite" panose="00000500000000000000" pitchFamily="2" charset="0"/>
              </a:rPr>
              <a:t> to support partial coverage and out-of-coverage scenarios</a:t>
            </a:r>
          </a:p>
          <a:p>
            <a:pPr marL="896386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Tenorite" panose="00000500000000000000" pitchFamily="2" charset="0"/>
              </a:rPr>
              <a:t>Signalling aspects in support of hybrid GNSS – NR </a:t>
            </a:r>
            <a:r>
              <a:rPr lang="en-GB" dirty="0" err="1">
                <a:latin typeface="Tenorite" panose="00000500000000000000" pitchFamily="2" charset="0"/>
              </a:rPr>
              <a:t>Sidelink</a:t>
            </a:r>
            <a:r>
              <a:rPr lang="en-GB" dirty="0">
                <a:latin typeface="Tenorite" panose="00000500000000000000" pitchFamily="2" charset="0"/>
              </a:rPr>
              <a:t> Positioning</a:t>
            </a:r>
            <a:endParaRPr lang="en-GB" b="0" i="0" u="none" strike="noStrike" baseline="0" dirty="0">
              <a:latin typeface="Tenorite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965407"/>
      </p:ext>
    </p:extLst>
  </p:cSld>
  <p:clrMapOvr>
    <a:masterClrMapping/>
  </p:clrMapOvr>
</p:sld>
</file>

<file path=ppt/theme/theme1.xml><?xml version="1.0" encoding="utf-8"?>
<a:theme xmlns:a="http://schemas.openxmlformats.org/drawingml/2006/main" name="ESA_Presentation_DARK">
  <a:themeElements>
    <a:clrScheme name="ESA Presentation 2020 Dark">
      <a:dk1>
        <a:srgbClr val="003249"/>
      </a:dk1>
      <a:lt1>
        <a:srgbClr val="FEFFFF"/>
      </a:lt1>
      <a:dk2>
        <a:srgbClr val="335E6E"/>
      </a:dk2>
      <a:lt2>
        <a:srgbClr val="E7E8E3"/>
      </a:lt2>
      <a:accent1>
        <a:srgbClr val="00AE9C"/>
      </a:accent1>
      <a:accent2>
        <a:srgbClr val="EC1A2F"/>
      </a:accent2>
      <a:accent3>
        <a:srgbClr val="FBAB18"/>
      </a:accent3>
      <a:accent4>
        <a:srgbClr val="009BDA"/>
      </a:accent4>
      <a:accent5>
        <a:srgbClr val="8096A6"/>
      </a:accent5>
      <a:accent6>
        <a:srgbClr val="E7E8E3"/>
      </a:accent6>
      <a:hlink>
        <a:srgbClr val="6DCFF6"/>
      </a:hlink>
      <a:folHlink>
        <a:srgbClr val="009BD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>
            <a:solidFill>
              <a:srgbClr val="8197A6"/>
            </a:solidFill>
            <a:latin typeface="Arial" panose="020B0604020202020204" pitchFamily="34" charset="0"/>
            <a:ea typeface="MS PGothic" pitchFamily="34" charset="-128"/>
            <a:cs typeface="Arial" panose="020B0604020202020204" pitchFamily="34" charset="0"/>
          </a:defRPr>
        </a:defPPr>
      </a:lstStyle>
    </a:txDef>
  </a:objectDefaults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20_ESA_Presentation.potx" id="{3960ED60-8A23-46C4-B339-32CD106C96D9}" vid="{6AA67823-AB11-4C2B-8D34-BC63FAC8D624}"/>
    </a:ext>
  </a:extLst>
</a:theme>
</file>

<file path=ppt/theme/theme2.xml><?xml version="1.0" encoding="utf-8"?>
<a:theme xmlns:a="http://schemas.openxmlformats.org/drawingml/2006/main" name="ESA_Presentation_DARK_BG">
  <a:themeElements>
    <a:clrScheme name="ESA Presentation 2020 Dark">
      <a:dk1>
        <a:srgbClr val="003249"/>
      </a:dk1>
      <a:lt1>
        <a:srgbClr val="FEFFFF"/>
      </a:lt1>
      <a:dk2>
        <a:srgbClr val="335E6E"/>
      </a:dk2>
      <a:lt2>
        <a:srgbClr val="E7E8E3"/>
      </a:lt2>
      <a:accent1>
        <a:srgbClr val="00AE9C"/>
      </a:accent1>
      <a:accent2>
        <a:srgbClr val="EC1A2F"/>
      </a:accent2>
      <a:accent3>
        <a:srgbClr val="FBAB18"/>
      </a:accent3>
      <a:accent4>
        <a:srgbClr val="009BDA"/>
      </a:accent4>
      <a:accent5>
        <a:srgbClr val="8096A6"/>
      </a:accent5>
      <a:accent6>
        <a:srgbClr val="E7E8E3"/>
      </a:accent6>
      <a:hlink>
        <a:srgbClr val="6DCFF6"/>
      </a:hlink>
      <a:folHlink>
        <a:srgbClr val="009BD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>
            <a:solidFill>
              <a:srgbClr val="8197A6"/>
            </a:solidFill>
            <a:latin typeface="Arial" panose="020B0604020202020204" pitchFamily="34" charset="0"/>
            <a:ea typeface="MS PGothic" pitchFamily="34" charset="-128"/>
            <a:cs typeface="Arial" panose="020B0604020202020204" pitchFamily="34" charset="0"/>
          </a:defRPr>
        </a:defPPr>
      </a:lstStyle>
    </a:txDef>
  </a:objectDefaults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20_ESA_Presentation.potx" id="{3960ED60-8A23-46C4-B339-32CD106C96D9}" vid="{1B2B1F32-0869-4E70-95F0-DD1D08A8AFC1}"/>
    </a:ext>
  </a:extLst>
</a:theme>
</file>

<file path=ppt/theme/theme3.xml><?xml version="1.0" encoding="utf-8"?>
<a:theme xmlns:a="http://schemas.openxmlformats.org/drawingml/2006/main" name="ESA_Presentation_CLEAR">
  <a:themeElements>
    <a:clrScheme name="ESA Presentation 2020 Light">
      <a:dk1>
        <a:srgbClr val="003249"/>
      </a:dk1>
      <a:lt1>
        <a:srgbClr val="FEFFFF"/>
      </a:lt1>
      <a:dk2>
        <a:srgbClr val="335E6E"/>
      </a:dk2>
      <a:lt2>
        <a:srgbClr val="E7E8E3"/>
      </a:lt2>
      <a:accent1>
        <a:srgbClr val="75C8AE"/>
      </a:accent1>
      <a:accent2>
        <a:srgbClr val="F06669"/>
      </a:accent2>
      <a:accent3>
        <a:srgbClr val="FFCC4D"/>
      </a:accent3>
      <a:accent4>
        <a:srgbClr val="6DCFF6"/>
      </a:accent4>
      <a:accent5>
        <a:srgbClr val="8096A6"/>
      </a:accent5>
      <a:accent6>
        <a:srgbClr val="E7E8E3"/>
      </a:accent6>
      <a:hlink>
        <a:srgbClr val="009BDA"/>
      </a:hlink>
      <a:folHlink>
        <a:srgbClr val="75C8A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>
            <a:solidFill>
              <a:srgbClr val="8197A6"/>
            </a:solidFill>
            <a:latin typeface="Arial" panose="020B0604020202020204" pitchFamily="34" charset="0"/>
            <a:ea typeface="MS PGothic" pitchFamily="34" charset="-128"/>
            <a:cs typeface="Arial" panose="020B0604020202020204" pitchFamily="34" charset="0"/>
          </a:defRPr>
        </a:defPPr>
      </a:lstStyle>
    </a:txDef>
  </a:objectDefaults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20_ESA_Presentation.potx" id="{3960ED60-8A23-46C4-B339-32CD106C96D9}" vid="{FD0E5E75-7717-46C2-B7DD-6B9340E741A3}"/>
    </a:ext>
  </a:extLst>
</a:theme>
</file>

<file path=ppt/theme/theme4.xml><?xml version="1.0" encoding="utf-8"?>
<a:theme xmlns:a="http://schemas.openxmlformats.org/drawingml/2006/main" name="ESA_Presentation_CLEAR_BG">
  <a:themeElements>
    <a:clrScheme name="ESA Presentation 2020 Light">
      <a:dk1>
        <a:srgbClr val="003249"/>
      </a:dk1>
      <a:lt1>
        <a:srgbClr val="FEFFFF"/>
      </a:lt1>
      <a:dk2>
        <a:srgbClr val="335E6E"/>
      </a:dk2>
      <a:lt2>
        <a:srgbClr val="E7E8E3"/>
      </a:lt2>
      <a:accent1>
        <a:srgbClr val="75C8AE"/>
      </a:accent1>
      <a:accent2>
        <a:srgbClr val="F06669"/>
      </a:accent2>
      <a:accent3>
        <a:srgbClr val="FFCC4D"/>
      </a:accent3>
      <a:accent4>
        <a:srgbClr val="6DCFF6"/>
      </a:accent4>
      <a:accent5>
        <a:srgbClr val="8096A6"/>
      </a:accent5>
      <a:accent6>
        <a:srgbClr val="E7E8E3"/>
      </a:accent6>
      <a:hlink>
        <a:srgbClr val="009BDA"/>
      </a:hlink>
      <a:folHlink>
        <a:srgbClr val="75C8A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20_ESA_Presentation.potx" id="{3960ED60-8A23-46C4-B339-32CD106C96D9}" vid="{8F05BAB2-BE42-419F-A679-AC1342FCD50B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ESA_Documents" ma:contentTypeID="0x010100B93108F87DD4F24BAE6D0E809C37974D000FC206F40FA8F44792B0B25BFFF4A9D0" ma:contentTypeVersion="43" ma:contentTypeDescription="" ma:contentTypeScope="" ma:versionID="9b1703045571109d1041c6f1d6402cb6">
  <xsd:schema xmlns:xsd="http://www.w3.org/2001/XMLSchema" xmlns:xs="http://www.w3.org/2001/XMLSchema" xmlns:p="http://schemas.microsoft.com/office/2006/metadata/properties" xmlns:ns2="ddc99d1b-0883-4f2c-a8e6-6d8ebaa0e5d6" xmlns:ns3="http://schemas.microsoft.com/sharepoint/v3/fields" xmlns:ns4="http://schemas.microsoft.com/sharepoint/v4" targetNamespace="http://schemas.microsoft.com/office/2006/metadata/properties" ma:root="true" ma:fieldsID="8aee6ade98337e03742b7c59ef1ca971" ns2:_="" ns3:_="" ns4:_="">
    <xsd:import namespace="ddc99d1b-0883-4f2c-a8e6-6d8ebaa0e5d6"/>
    <xsd:import namespace="http://schemas.microsoft.com/sharepoint/v3/fields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Document_x0020_Type" minOccurs="0"/>
                <xsd:element ref="ns2:Reference" minOccurs="0"/>
                <xsd:element ref="ns2:Assign_x0020_document_x0020_reference" minOccurs="0"/>
                <xsd:element ref="ns2:Classification" minOccurs="0"/>
                <xsd:element ref="ns2:Classification_x0020_Caveat" minOccurs="0"/>
                <xsd:element ref="ns2:Issue_x0020_Date" minOccurs="0"/>
                <xsd:element ref="ns2:Issue" minOccurs="0"/>
                <xsd:element ref="ns3:Revision" minOccurs="0"/>
                <xsd:element ref="ns3:Status" minOccurs="0"/>
                <xsd:element ref="ns2:Distribution" minOccurs="0"/>
                <xsd:element ref="ns2:Organisational_x0020_entity" minOccurs="0"/>
                <xsd:element ref="ns2:_dlc_DocId" minOccurs="0"/>
                <xsd:element ref="ns2:_dlc_DocIdUrl" minOccurs="0"/>
                <xsd:element ref="ns2:_dlc_DocIdPersistId" minOccurs="0"/>
                <xsd:element ref="ns2:In_iShare" minOccurs="0"/>
                <xsd:element ref="ns2:AutoSync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c99d1b-0883-4f2c-a8e6-6d8ebaa0e5d6" elementFormDefault="qualified">
    <xsd:import namespace="http://schemas.microsoft.com/office/2006/documentManagement/types"/>
    <xsd:import namespace="http://schemas.microsoft.com/office/infopath/2007/PartnerControls"/>
    <xsd:element name="Document_x0020_Type" ma:index="2" nillable="true" ma:displayName="Document Type" ma:format="Dropdown" ma:internalName="Document_x0020_Type">
      <xsd:simpleType>
        <xsd:restriction base="dms:Choice">
          <xsd:enumeration value="AD - Assumption Document"/>
          <xsd:enumeration value="AN - Analysis"/>
          <xsd:enumeration value="AO - Announcement of Opportunity"/>
          <xsd:enumeration value="AR - Article"/>
          <xsd:enumeration value="BR - Brochure"/>
          <xsd:enumeration value="CCN - Contract Change Notice"/>
          <xsd:enumeration value="CE - Certificate (Certificate / Statement of Conformance, etc.)"/>
          <xsd:enumeration value="CO - Contract / Rider"/>
          <xsd:enumeration value="CP - Change Proposal (Engineering / Document)"/>
          <xsd:enumeration value="CR - Change Request (Engineering / Configuration)"/>
          <xsd:enumeration value="CT - Cost Documents (Estimate / CaC / CtC, etc)"/>
          <xsd:enumeration value="DCR - Cost Documents (Estimate / CaC / CtC, etc)"/>
          <xsd:enumeration value="DD - Design Description / Document"/>
          <xsd:enumeration value="DEC - Declaration"/>
          <xsd:enumeration value="DN - Delivery Notice / Release Notice / Transfer Notice"/>
          <xsd:enumeration value="DP - Data Package"/>
          <xsd:enumeration value="DRD - Document Requirements Definition"/>
          <xsd:enumeration value="DW - Drawing / Diagram"/>
          <xsd:enumeration value="EM - E-mail"/>
          <xsd:enumeration value="EX - Executive Summary"/>
          <xsd:enumeration value="FAX - Fax"/>
          <xsd:enumeration value="FI - File (Software / Configuration / Network)"/>
          <xsd:enumeration value="HO - Handout / Presentation"/>
          <xsd:enumeration value="IF - Interface Requirement / Specification / Interface Control Document / EID"/>
          <xsd:enumeration value="INS - Instruction"/>
          <xsd:enumeration value="ITT - Invitation to Tender"/>
          <xsd:enumeration value="LB - Logbook"/>
          <xsd:enumeration value="LE - Letter"/>
          <xsd:enumeration value="LEG - Legal Text"/>
          <xsd:enumeration value="LI - List"/>
          <xsd:enumeration value="MAN - Manual / User Guide / Handbook"/>
          <xsd:enumeration value="MIN - Minutes of Meeting"/>
          <xsd:enumeration value="ML - Model"/>
          <xsd:enumeration value="MO - Memorandum"/>
          <xsd:enumeration value="MOU - Agreement / Memorandum of Understanding"/>
          <xsd:enumeration value="MX - Matrix / Compliance"/>
          <xsd:enumeration value="NC - Non-Conformance"/>
          <xsd:enumeration value="NDA - Non-disclosure agreement"/>
          <xsd:enumeration value="OD - Operations Document"/>
          <xsd:enumeration value="OJ - Agenda"/>
          <xsd:enumeration value="PG - Progress Report / Status Report"/>
          <xsd:enumeration value="PL - Plan"/>
          <xsd:enumeration value="PO - Proposal"/>
          <xsd:enumeration value="POL - Policy Document"/>
          <xsd:enumeration value="PR - Procedure"/>
          <xsd:enumeration value="PT - Product Tree"/>
          <xsd:enumeration value="RD - Request for Deviation"/>
          <xsd:enumeration value="REC - Record"/>
          <xsd:enumeration value="REG - Regulation"/>
          <xsd:enumeration value="RES - Resolution"/>
          <xsd:enumeration value="RFQ - Request for Quotation"/>
          <xsd:enumeration value="RP - Report (Technical, Budget, Cost, Manpower, Travel, Audit, etc.)"/>
          <xsd:enumeration value="RS - Requirement Document / Specification (System, Subsystem, Unit, Equipment level)"/>
          <xsd:enumeration value="RW - Request for Waiver"/>
          <xsd:enumeration value="SC - Schedule / Network / Barchart / Chart"/>
          <xsd:enumeration value="SLA - Service Level Agreement"/>
          <xsd:enumeration value="SOW - Statement of Work"/>
          <xsd:enumeration value="SP - Specifications"/>
          <xsd:enumeration value="ST - Standards"/>
          <xsd:enumeration value="TC - Tender Conditions"/>
          <xsd:enumeration value="TN - Technical Note"/>
          <xsd:enumeration value="TOR - Terms of Reference"/>
          <xsd:enumeration value="TP - Test Procedure/Test Plan"/>
          <xsd:enumeration value="TR - Test Report / Test Result"/>
          <xsd:enumeration value="TS - Test Specification"/>
          <xsd:enumeration value="VC - Verification Control Document"/>
          <xsd:enumeration value="WBS - Work Breakdown Structure"/>
          <xsd:enumeration value="WI - Work Instruction"/>
          <xsd:enumeration value="WP - Working Paper"/>
          <xsd:enumeration value="WPD - Work Package Description"/>
          <xsd:enumeration value="AD"/>
          <xsd:enumeration value="AN"/>
          <xsd:enumeration value="AO"/>
          <xsd:enumeration value="AR"/>
          <xsd:enumeration value="BR"/>
          <xsd:enumeration value="CE"/>
          <xsd:enumeration value="CCN"/>
          <xsd:enumeration value="CO"/>
          <xsd:enumeration value="CP"/>
          <xsd:enumeration value="CR"/>
          <xsd:enumeration value="CT"/>
          <xsd:enumeration value="DEC"/>
          <xsd:enumeration value="DCR"/>
          <xsd:enumeration value="DD"/>
          <xsd:enumeration value="DN"/>
          <xsd:enumeration value="DP"/>
          <xsd:enumeration value="DRD"/>
          <xsd:enumeration value="DW"/>
          <xsd:enumeration value="EM"/>
          <xsd:enumeration value="EX"/>
          <xsd:enumeration value="FI"/>
          <xsd:enumeration value="FAX"/>
          <xsd:enumeration value="HO"/>
          <xsd:enumeration value="IF"/>
          <xsd:enumeration value="INS"/>
          <xsd:enumeration value="ITT"/>
          <xsd:enumeration value="LB"/>
          <xsd:enumeration value="LE"/>
          <xsd:enumeration value="LEG"/>
          <xsd:enumeration value="LI"/>
          <xsd:enumeration value="MAN"/>
          <xsd:enumeration value="ML"/>
          <xsd:enumeration value="MIN"/>
          <xsd:enumeration value="MO"/>
          <xsd:enumeration value="MOU"/>
          <xsd:enumeration value="MX"/>
          <xsd:enumeration value="NC"/>
          <xsd:enumeration value="NDA"/>
          <xsd:enumeration value="OD"/>
          <xsd:enumeration value="OJ"/>
          <xsd:enumeration value="POL"/>
          <xsd:enumeration value="PG"/>
          <xsd:enumeration value="PL"/>
          <xsd:enumeration value="PO"/>
          <xsd:enumeration value="PR"/>
          <xsd:enumeration value="PT"/>
          <xsd:enumeration value="REG"/>
          <xsd:enumeration value="RD"/>
          <xsd:enumeration value="REC"/>
          <xsd:enumeration value="RP"/>
          <xsd:enumeration value="RFQ"/>
          <xsd:enumeration value="RS"/>
          <xsd:enumeration value="RW"/>
          <xsd:enumeration value="RES"/>
          <xsd:enumeration value="SC"/>
          <xsd:enumeration value="SLA"/>
          <xsd:enumeration value="SP"/>
          <xsd:enumeration value="ST"/>
          <xsd:enumeration value="SOW"/>
          <xsd:enumeration value="TC"/>
          <xsd:enumeration value="TOR"/>
          <xsd:enumeration value="TN"/>
          <xsd:enumeration value="TP"/>
          <xsd:enumeration value="TR"/>
          <xsd:enumeration value="TS"/>
          <xsd:enumeration value="VC"/>
          <xsd:enumeration value="WBS"/>
          <xsd:enumeration value="WI"/>
          <xsd:enumeration value="WP"/>
          <xsd:enumeration value="WPD"/>
        </xsd:restriction>
      </xsd:simpleType>
    </xsd:element>
    <xsd:element name="Reference" ma:index="3" nillable="true" ma:displayName="Reference" ma:internalName="Reference">
      <xsd:simpleType>
        <xsd:restriction base="dms:Text">
          <xsd:maxLength value="255"/>
        </xsd:restriction>
      </xsd:simpleType>
    </xsd:element>
    <xsd:element name="Assign_x0020_document_x0020_reference" ma:index="4" nillable="true" ma:displayName="Assign document reference" ma:default="0" ma:internalName="Assign_x0020_document_x0020_reference">
      <xsd:simpleType>
        <xsd:restriction base="dms:Boolean"/>
      </xsd:simpleType>
    </xsd:element>
    <xsd:element name="Classification" ma:index="6" nillable="true" ma:displayName="Classification" ma:format="Dropdown" ma:internalName="Classification" ma:readOnly="false">
      <xsd:simpleType>
        <xsd:restriction base="dms:Choice">
          <xsd:enumeration value="ESA UNCLASSIFIED – Releasable to the Public"/>
          <xsd:enumeration value="ESA UNCLASSIFIED – For ESA Official Use Only"/>
          <xsd:enumeration value="ESA UNCLASSIFIED – Limited Distribution"/>
          <xsd:enumeration value="ESA UNCLASSIFIED – Sensitive Personal Data"/>
          <xsd:enumeration value="ESA UNCLASSIFIED - For Official Use"/>
          <xsd:enumeration value="ESA UNCLASSIFIED - For Internal Use"/>
          <xsd:enumeration value="ESA UNCLASSIFIED - Proprietary Information"/>
          <xsd:enumeration value="ESA UNCLASSIFIED - Personnel in Confidence"/>
          <xsd:enumeration value="ESA UNCLASSIFIED - Medical in Confidence"/>
          <xsd:enumeration value="ESA UNCLASSIFIED ITT - For Internal Use - Limited Distribution"/>
          <xsd:enumeration value="ESA UNCLASSIFIED TEB - For Internal Use - Limited Distribution"/>
          <xsd:enumeration value="ESA UNCLASSIFIED - Proprietary Information - Limited Distribution"/>
          <xsd:enumeration value="ESA Unclassified – For Official Use – Privileged – OBSOLETE"/>
          <xsd:enumeration value="ESA Unclassified – For Internal Use – Privileged – OBSOLETE"/>
          <xsd:enumeration value="ESA Unclassified – Proprietary Information – Privileged – OBSOLETE"/>
          <xsd:enumeration value="Non-ESA document"/>
          <xsd:enumeration value="Non-ESA document - Proprietary Information"/>
          <xsd:enumeration value="ESA Restricted – OBSOLETE"/>
          <xsd:enumeration value="ESA Confidential – OBSOLETE"/>
          <xsd:enumeration value="ESA Secret – OBSOLETE"/>
        </xsd:restriction>
      </xsd:simpleType>
    </xsd:element>
    <xsd:element name="Classification_x0020_Caveat" ma:index="7" nillable="true" ma:displayName="Classification Caveat" ma:description="Please use this field only in case of documents classified as &quot;For Internal Use&quot; and &quot;Proprietary Information&quot;" ma:internalName="Classification_x0020_Caveat">
      <xsd:simpleType>
        <xsd:restriction base="dms:Text">
          <xsd:maxLength value="255"/>
        </xsd:restriction>
      </xsd:simpleType>
    </xsd:element>
    <xsd:element name="Issue_x0020_Date" ma:index="8" nillable="true" ma:displayName="Issue Date" ma:format="DateOnly" ma:internalName="Issue_x0020_Date">
      <xsd:simpleType>
        <xsd:restriction base="dms:DateTime"/>
      </xsd:simpleType>
    </xsd:element>
    <xsd:element name="Issue" ma:index="9" nillable="true" ma:displayName="Issue" ma:internalName="Issue">
      <xsd:simpleType>
        <xsd:restriction base="dms:Text">
          <xsd:maxLength value="4"/>
        </xsd:restriction>
      </xsd:simpleType>
    </xsd:element>
    <xsd:element name="Distribution" ma:index="12" nillable="true" ma:displayName="Distribution" ma:internalName="Distribution">
      <xsd:simpleType>
        <xsd:restriction base="dms:Text">
          <xsd:maxLength value="255"/>
        </xsd:restriction>
      </xsd:simpleType>
    </xsd:element>
    <xsd:element name="Organisational_x0020_entity" ma:index="13" nillable="true" ma:displayName="Organisational entity" ma:internalName="Organisational_x0020_entity">
      <xsd:simpleType>
        <xsd:restriction base="dms:Text">
          <xsd:maxLength value="255"/>
        </xsd:restriction>
      </xsd:simpleType>
    </xsd:element>
    <xsd:element name="_dlc_DocId" ma:index="22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23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In_iShare" ma:index="25" nillable="true" ma:displayName="In_iShare" ma:default="0" ma:internalName="In_iShare">
      <xsd:simpleType>
        <xsd:restriction base="dms:Boolean"/>
      </xsd:simpleType>
    </xsd:element>
    <xsd:element name="AutoSync" ma:index="26" nillable="true" ma:displayName="AutoSync" ma:default="0" ma:internalName="AutoSync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Revision" ma:index="10" nillable="true" ma:displayName="Revision" ma:internalName="Revision">
      <xsd:simpleType>
        <xsd:restriction base="dms:Text">
          <xsd:maxLength value="4"/>
        </xsd:restriction>
      </xsd:simpleType>
    </xsd:element>
    <xsd:element name="Status" ma:index="11" nillable="true" ma:displayName="Status" ma:format="Dropdown" ma:internalName="Status">
      <xsd:simpleType>
        <xsd:restriction base="dms:Choice">
          <xsd:enumeration value="N/A"/>
          <xsd:enumeration value="For Information Only"/>
          <xsd:enumeration value="Draft"/>
          <xsd:enumeration value="Under Review"/>
          <xsd:enumeration value="Approved"/>
          <xsd:enumeration value="ESA Approved"/>
          <xsd:enumeration value="Issued"/>
          <xsd:enumeration value="Rejected"/>
          <xsd:enumeration value="Withdrawn"/>
          <xsd:enumeration value="Supersed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27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5" ma:displayName="Author"/>
        <xsd:element ref="dcterms:created" minOccurs="0" maxOccurs="1"/>
        <xsd:element ref="dc:identifier" minOccurs="0" maxOccurs="1"/>
        <xsd:element name="contentType" minOccurs="0" maxOccurs="1" type="xsd:string" ma:index="17" ma:displayName="Content Type"/>
        <xsd:element ref="dc:title" minOccurs="0" maxOccurs="1" ma:index="1" ma:displayName="Title"/>
        <xsd:element ref="dc:subject" minOccurs="0" maxOccurs="1"/>
        <xsd:element ref="dc:description" minOccurs="0" maxOccurs="1" ma:index="15" ma:displayName="Comments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stribution xmlns="ddc99d1b-0883-4f2c-a8e6-6d8ebaa0e5d6" xsi:nil="true"/>
    <Organisational_x0020_entity xmlns="ddc99d1b-0883-4f2c-a8e6-6d8ebaa0e5d6" xsi:nil="true"/>
    <Document_x0020_Type xmlns="ddc99d1b-0883-4f2c-a8e6-6d8ebaa0e5d6">HO - Handout / Presentation</Document_x0020_Type>
    <Revision xmlns="http://schemas.microsoft.com/sharepoint/v3/fields">0</Revision>
    <IconOverlay xmlns="http://schemas.microsoft.com/sharepoint/v4" xsi:nil="true"/>
    <In_iShare xmlns="ddc99d1b-0883-4f2c-a8e6-6d8ebaa0e5d6">false</In_iShare>
    <Classification xmlns="ddc99d1b-0883-4f2c-a8e6-6d8ebaa0e5d6">ESA UNCLASSIFIED - For ESA Official Use Only</Classification>
    <Issue_x0020_Date xmlns="ddc99d1b-0883-4f2c-a8e6-6d8ebaa0e5d6">2020-08-04T22:00:00+00:00</Issue_x0020_Date>
    <Issue xmlns="ddc99d1b-0883-4f2c-a8e6-6d8ebaa0e5d6">0</Issue>
    <Reference xmlns="ddc99d1b-0883-4f2c-a8e6-6d8ebaa0e5d6" xsi:nil="true"/>
    <Assign_x0020_document_x0020_reference xmlns="ddc99d1b-0883-4f2c-a8e6-6d8ebaa0e5d6">false</Assign_x0020_document_x0020_reference>
    <Classification_x0020_Caveat xmlns="ddc99d1b-0883-4f2c-a8e6-6d8ebaa0e5d6" xsi:nil="true"/>
    <AutoSync xmlns="ddc99d1b-0883-4f2c-a8e6-6d8ebaa0e5d6">false</AutoSync>
    <Status xmlns="http://schemas.microsoft.com/sharepoint/v3/fields">N/A</Status>
    <_dlc_DocId xmlns="ddc99d1b-0883-4f2c-a8e6-6d8ebaa0e5d6">PKKMWAM5UKCP-1108600927-1303</_dlc_DocId>
    <_dlc_DocIdUrl xmlns="ddc99d1b-0883-4f2c-a8e6-6d8ebaa0e5d6">
      <Url>https://esateamsite.sso.esa.int/support/EOT2018/_layouts/15/DocIdRedir.aspx?ID=PKKMWAM5UKCP-1108600927-1303</Url>
      <Description>PKKMWAM5UKCP-1108600927-1303</Description>
    </_dlc_DocIdUrl>
  </documentManagement>
</p:properties>
</file>

<file path=customXml/itemProps1.xml><?xml version="1.0" encoding="utf-8"?>
<ds:datastoreItem xmlns:ds="http://schemas.openxmlformats.org/officeDocument/2006/customXml" ds:itemID="{32253E4B-BB15-4AC1-82DB-CDDE390D88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c99d1b-0883-4f2c-a8e6-6d8ebaa0e5d6"/>
    <ds:schemaRef ds:uri="http://schemas.microsoft.com/sharepoint/v3/fields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2B14A63-63A1-4694-A9CB-C52F3967F03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48D79E0-F545-4A75-B39D-7B8AF1D9BA85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8E22279E-2C4C-4C93-8498-455A58D1433E}">
  <ds:schemaRefs>
    <ds:schemaRef ds:uri="http://purl.org/dc/elements/1.1/"/>
    <ds:schemaRef ds:uri="http://schemas.microsoft.com/office/2006/metadata/properties"/>
    <ds:schemaRef ds:uri="http://schemas.microsoft.com/sharepoint/v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schemas.microsoft.com/sharepoint/v3/fields"/>
    <ds:schemaRef ds:uri="ddc99d1b-0883-4f2c-a8e6-6d8ebaa0e5d6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3976fa30-1907-4356-8241-62ea5e1c0256}" enabled="1" method="Standard" siteId="{9a5cacd0-2bef-4dd7-ac5c-7ebe1f54f495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2020_ESA_Presentation</Template>
  <TotalTime>1133</TotalTime>
  <Words>761</Words>
  <Application>Microsoft Office PowerPoint</Application>
  <PresentationFormat>Custom</PresentationFormat>
  <Paragraphs>75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Tenorite</vt:lpstr>
      <vt:lpstr>Times New Roman</vt:lpstr>
      <vt:lpstr>Tw Cen MT</vt:lpstr>
      <vt:lpstr>Verdana</vt:lpstr>
      <vt:lpstr>ESA_Presentation_DARK</vt:lpstr>
      <vt:lpstr>ESA_Presentation_DARK_BG</vt:lpstr>
      <vt:lpstr>ESA_Presentation_CLEAR</vt:lpstr>
      <vt:lpstr>ESA_Presentation_CLEAR_BG</vt:lpstr>
      <vt:lpstr>PowerPoint Presentation</vt:lpstr>
      <vt:lpstr>Motivation</vt:lpstr>
      <vt:lpstr>Current situation: A-GNSS support in NR systems on Uu interface</vt:lpstr>
      <vt:lpstr>Potential enhancements: GNSS assistance data via Sidelink / PC5 interface</vt:lpstr>
      <vt:lpstr>Specification impact related to GNSS assistance data via Sidelink / PC5 interface</vt:lpstr>
      <vt:lpstr>Conclusions &amp; Proposals</vt:lpstr>
    </vt:vector>
  </TitlesOfParts>
  <Manager/>
  <Company>ESA European Space Agency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PowerPoint Presentation</dc:subject>
  <dc:creator>Florin-Catalin Grec</dc:creator>
  <cp:keywords/>
  <dc:description/>
  <cp:lastModifiedBy>Florin-Catalin Grec</cp:lastModifiedBy>
  <cp:revision>7</cp:revision>
  <cp:lastPrinted>2008-08-26T16:26:23Z</cp:lastPrinted>
  <dcterms:created xsi:type="dcterms:W3CDTF">2023-04-18T09:08:47Z</dcterms:created>
  <dcterms:modified xsi:type="dcterms:W3CDTF">2023-05-31T07:48:17Z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Title">
    <vt:lpwstr>TITLE OF PRESENTATION</vt:lpwstr>
  </property>
  <property fmtid="{D5CDD505-2E9C-101B-9397-08002B2CF9AE}" pid="3" name="PSubtitle">
    <vt:lpwstr>TITLE OF PRESENTATION</vt:lpwstr>
  </property>
  <property fmtid="{D5CDD505-2E9C-101B-9397-08002B2CF9AE}" pid="4" name="PAuthor">
    <vt:lpwstr>user</vt:lpwstr>
  </property>
  <property fmtid="{D5CDD505-2E9C-101B-9397-08002B2CF9AE}" pid="5" name="PPlace">
    <vt:lpwstr/>
  </property>
  <property fmtid="{D5CDD505-2E9C-101B-9397-08002B2CF9AE}" pid="6" name="PDate">
    <vt:lpwstr>DD/MM/YYYY</vt:lpwstr>
  </property>
  <property fmtid="{D5CDD505-2E9C-101B-9397-08002B2CF9AE}" pid="7" name="PProgramme">
    <vt:lpwstr/>
  </property>
  <property fmtid="{D5CDD505-2E9C-101B-9397-08002B2CF9AE}" pid="8" name="PEmail">
    <vt:lpwstr/>
  </property>
  <property fmtid="{D5CDD505-2E9C-101B-9397-08002B2CF9AE}" pid="9" name="PClassification">
    <vt:lpwstr>ESA UNCLASSIFIED – For Official Use</vt:lpwstr>
  </property>
  <property fmtid="{D5CDD505-2E9C-101B-9397-08002B2CF9AE}" pid="10" name="POptionButton1">
    <vt:bool>true</vt:bool>
  </property>
  <property fmtid="{D5CDD505-2E9C-101B-9397-08002B2CF9AE}" pid="11" name="POptionButton2">
    <vt:bool>false</vt:bool>
  </property>
  <property fmtid="{D5CDD505-2E9C-101B-9397-08002B2CF9AE}" pid="12" name="ESAVersion">
    <vt:lpwstr>5GV2.0</vt:lpwstr>
  </property>
  <property fmtid="{D5CDD505-2E9C-101B-9397-08002B2CF9AE}" pid="13" name="ShowESADialog1">
    <vt:bool>true</vt:bool>
  </property>
  <property fmtid="{D5CDD505-2E9C-101B-9397-08002B2CF9AE}" pid="14" name="ContentTypeId">
    <vt:lpwstr>0x010100B93108F87DD4F24BAE6D0E809C37974D000FC206F40FA8F44792B0B25BFFF4A9D0</vt:lpwstr>
  </property>
  <property fmtid="{D5CDD505-2E9C-101B-9397-08002B2CF9AE}" pid="15" name="Document Type">
    <vt:lpwstr>HO - Handout / Presentation</vt:lpwstr>
  </property>
  <property fmtid="{D5CDD505-2E9C-101B-9397-08002B2CF9AE}" pid="16" name="Reference">
    <vt:lpwstr/>
  </property>
  <property fmtid="{D5CDD505-2E9C-101B-9397-08002B2CF9AE}" pid="17" name="Classification">
    <vt:lpwstr>ESA UNCLASSIFIED - For ESA Official Use Only</vt:lpwstr>
  </property>
  <property fmtid="{D5CDD505-2E9C-101B-9397-08002B2CF9AE}" pid="18" name="Classification Caveat">
    <vt:lpwstr/>
  </property>
  <property fmtid="{D5CDD505-2E9C-101B-9397-08002B2CF9AE}" pid="19" name="Status">
    <vt:lpwstr>N/A</vt:lpwstr>
  </property>
  <property fmtid="{D5CDD505-2E9C-101B-9397-08002B2CF9AE}" pid="20" name="bmsSiteName">
    <vt:lpwstr/>
  </property>
  <property fmtid="{D5CDD505-2E9C-101B-9397-08002B2CF9AE}" pid="21" name="Originating Organisation">
    <vt:lpwstr/>
  </property>
  <property fmtid="{D5CDD505-2E9C-101B-9397-08002B2CF9AE}" pid="22" name="Distribution">
    <vt:lpwstr/>
  </property>
  <property fmtid="{D5CDD505-2E9C-101B-9397-08002B2CF9AE}" pid="23" name="bmsSitename2">
    <vt:lpwstr/>
  </property>
  <property fmtid="{D5CDD505-2E9C-101B-9397-08002B2CF9AE}" pid="24" name="bmsAddress">
    <vt:lpwstr/>
  </property>
  <property fmtid="{D5CDD505-2E9C-101B-9397-08002B2CF9AE}" pid="25" name="bmsPlace">
    <vt:lpwstr/>
  </property>
  <property fmtid="{D5CDD505-2E9C-101B-9397-08002B2CF9AE}" pid="26" name="bmsPhoneFax">
    <vt:lpwstr/>
  </property>
  <property fmtid="{D5CDD505-2E9C-101B-9397-08002B2CF9AE}" pid="27" name="Issue">
    <vt:i4>0</vt:i4>
  </property>
  <property fmtid="{D5CDD505-2E9C-101B-9397-08002B2CF9AE}" pid="28" name="Revision">
    <vt:i4>0</vt:i4>
  </property>
  <property fmtid="{D5CDD505-2E9C-101B-9397-08002B2CF9AE}" pid="29" name="Issue Date">
    <vt:filetime>2020-08-04T22:00:00Z</vt:filetime>
  </property>
  <property fmtid="{D5CDD505-2E9C-101B-9397-08002B2CF9AE}" pid="30" name="Organisational_x0020_entity">
    <vt:lpwstr/>
  </property>
  <property fmtid="{D5CDD505-2E9C-101B-9397-08002B2CF9AE}" pid="31" name="_dlc_DocIdItemGuid">
    <vt:lpwstr>5f0bab48-4ce0-4eab-83cc-d71b5b88219f</vt:lpwstr>
  </property>
  <property fmtid="{D5CDD505-2E9C-101B-9397-08002B2CF9AE}" pid="32" name="Organisational entity">
    <vt:lpwstr/>
  </property>
  <property fmtid="{D5CDD505-2E9C-101B-9397-08002B2CF9AE}" pid="33" name="IconOverlay">
    <vt:lpwstr/>
  </property>
  <property fmtid="{D5CDD505-2E9C-101B-9397-08002B2CF9AE}" pid="34" name="Document ID Value">
    <vt:lpwstr>PKKMWAM5UKCP-1108600927-1303</vt:lpwstr>
  </property>
  <property fmtid="{D5CDD505-2E9C-101B-9397-08002B2CF9AE}" pid="35" name="MSIP_Label_3976fa30-1907-4356-8241-62ea5e1c0256_Enabled">
    <vt:lpwstr>true</vt:lpwstr>
  </property>
  <property fmtid="{D5CDD505-2E9C-101B-9397-08002B2CF9AE}" pid="36" name="MSIP_Label_3976fa30-1907-4356-8241-62ea5e1c0256_SetDate">
    <vt:lpwstr>2020-09-30T12:03:24Z</vt:lpwstr>
  </property>
  <property fmtid="{D5CDD505-2E9C-101B-9397-08002B2CF9AE}" pid="37" name="MSIP_Label_3976fa30-1907-4356-8241-62ea5e1c0256_Method">
    <vt:lpwstr>Standard</vt:lpwstr>
  </property>
  <property fmtid="{D5CDD505-2E9C-101B-9397-08002B2CF9AE}" pid="38" name="MSIP_Label_3976fa30-1907-4356-8241-62ea5e1c0256_Name">
    <vt:lpwstr>ESA UNCLASSIFIED – For ESA Official Use Only</vt:lpwstr>
  </property>
  <property fmtid="{D5CDD505-2E9C-101B-9397-08002B2CF9AE}" pid="39" name="MSIP_Label_3976fa30-1907-4356-8241-62ea5e1c0256_SiteId">
    <vt:lpwstr>9a5cacd0-2bef-4dd7-ac5c-7ebe1f54f495</vt:lpwstr>
  </property>
  <property fmtid="{D5CDD505-2E9C-101B-9397-08002B2CF9AE}" pid="40" name="MSIP_Label_3976fa30-1907-4356-8241-62ea5e1c0256_ActionId">
    <vt:lpwstr>12cffb5a-e4fd-4993-a937-3b8906224a24</vt:lpwstr>
  </property>
  <property fmtid="{D5CDD505-2E9C-101B-9397-08002B2CF9AE}" pid="41" name="MSIP_Label_3976fa30-1907-4356-8241-62ea5e1c0256_ContentBits">
    <vt:lpwstr>0</vt:lpwstr>
  </property>
</Properties>
</file>